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54" r:id="rId5"/>
    <p:sldMasterId id="2147483755" r:id="rId6"/>
    <p:sldMasterId id="2147483756" r:id="rId7"/>
    <p:sldMasterId id="2147483757" r:id="rId8"/>
    <p:sldMasterId id="2147483758"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989AC0-7E8B-4363-8AB2-43176E7B3AA6}">
  <a:tblStyle styleId="{02989AC0-7E8B-4363-8AB2-43176E7B3AA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25" Type="http://schemas.openxmlformats.org/officeDocument/2006/relationships/slide" Target="slides/slide1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11" Type="http://schemas.openxmlformats.org/officeDocument/2006/relationships/slide" Target="slides/slide1.xml"/><Relationship Id="rId10" Type="http://schemas.openxmlformats.org/officeDocument/2006/relationships/notesMaster" Target="notesMasters/notesMaster1.xml"/><Relationship Id="rId13" Type="http://schemas.openxmlformats.org/officeDocument/2006/relationships/slide" Target="slides/slide3.xml"/><Relationship Id="rId12" Type="http://schemas.openxmlformats.org/officeDocument/2006/relationships/slide" Target="slides/slide2.xml"/><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f7dffb9674_1_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8" name="Google Shape;798;g2f7dffb9674_1_3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g2f7dffb9674_1_3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f7dffb9674_1_72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g2f7dffb9674_1_7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8530d942bd_0_1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g28530d942bd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8530d942bd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g28530d942bd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f7dffb9674_1_8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925" name="Google Shape;925;g2f7dffb9674_1_8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49228dc020d91169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5" name="Google Shape;935;g49228dc020d91169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6" name="Google Shape;936;g49228dc020d91169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f7dffb9674_1_8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g2f7dffb9674_1_8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49228dc020d91169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6" name="Google Shape;806;g49228dc020d91169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g49228dc020d91169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8530d942b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0" name="Google Shape;820;g28530d942b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1" name="Google Shape;821;g28530d942b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f7dffb9674_1_8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2" name="Google Shape;832;g2f7dffb9674_1_8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833" name="Google Shape;833;g2f7dffb9674_1_8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8530d942bd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0" name="Google Shape;840;g28530d942bd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g28530d942bd_0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f7dffb9674_1_6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1" name="Google Shape;851;g2f7dffb9674_1_6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g2f7dffb9674_1_6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f7dffb9674_1_8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861" name="Google Shape;861;g2f7dffb9674_1_8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f7dffb9674_1_70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g2f7dffb9674_1_7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f7dffb9674_1_71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2f7dffb9674_1_7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2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2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23.png"/><Relationship Id="rId4" Type="http://schemas.openxmlformats.org/officeDocument/2006/relationships/image" Target="../media/image2.png"/><Relationship Id="rId5" Type="http://schemas.openxmlformats.org/officeDocument/2006/relationships/image" Target="../media/image2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23.png"/><Relationship Id="rId4" Type="http://schemas.openxmlformats.org/officeDocument/2006/relationships/image" Target="../media/image2.png"/><Relationship Id="rId5" Type="http://schemas.openxmlformats.org/officeDocument/2006/relationships/image" Target="../media/image25.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23.pn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23.png"/><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3.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3.pn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23.png"/><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23.png"/><Relationship Id="rId4"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3.png"/><Relationship Id="rId4"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23.png"/><Relationship Id="rId4"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png"/><Relationship Id="rId4" Type="http://schemas.openxmlformats.org/officeDocument/2006/relationships/image" Target="../media/image2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2.png"/><Relationship Id="rId4" Type="http://schemas.openxmlformats.org/officeDocument/2006/relationships/image" Target="../media/image2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23.png"/><Relationship Id="rId4" Type="http://schemas.openxmlformats.org/officeDocument/2006/relationships/image" Target="../media/image2.png"/><Relationship Id="rId5" Type="http://schemas.openxmlformats.org/officeDocument/2006/relationships/image" Target="../media/image25.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23.png"/><Relationship Id="rId4" Type="http://schemas.openxmlformats.org/officeDocument/2006/relationships/image" Target="../media/image4.png"/><Relationship Id="rId5" Type="http://schemas.openxmlformats.org/officeDocument/2006/relationships/image" Target="../media/image2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 Id="rId3" Type="http://schemas.openxmlformats.org/officeDocument/2006/relationships/image" Target="../media/image4.png"/><Relationship Id="rId4" Type="http://schemas.openxmlformats.org/officeDocument/2006/relationships/image" Target="../media/image2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light">
  <p:cSld name="Title only - light">
    <p:bg>
      <p:bgPr>
        <a:solidFill>
          <a:schemeClr val="lt2"/>
        </a:solidFill>
      </p:bgPr>
    </p:bg>
    <p:spTree>
      <p:nvGrpSpPr>
        <p:cNvPr id="748" name="Shape 748"/>
        <p:cNvGrpSpPr/>
        <p:nvPr/>
      </p:nvGrpSpPr>
      <p:grpSpPr>
        <a:xfrm>
          <a:off x="0" y="0"/>
          <a:ext cx="0" cy="0"/>
          <a:chOff x="0" y="0"/>
          <a:chExt cx="0" cy="0"/>
        </a:xfrm>
      </p:grpSpPr>
      <p:sp>
        <p:nvSpPr>
          <p:cNvPr id="749" name="Google Shape;749;p105"/>
          <p:cNvSpPr txBox="1"/>
          <p:nvPr>
            <p:ph idx="11" type="ftr"/>
          </p:nvPr>
        </p:nvSpPr>
        <p:spPr>
          <a:xfrm>
            <a:off x="781812" y="4697730"/>
            <a:ext cx="898500" cy="273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solidFill>
                  <a:schemeClr val="dk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50" name="Google Shape;750;p105"/>
          <p:cNvSpPr txBox="1"/>
          <p:nvPr>
            <p:ph idx="12" type="sldNum"/>
          </p:nvPr>
        </p:nvSpPr>
        <p:spPr>
          <a:xfrm>
            <a:off x="342899" y="4697729"/>
            <a:ext cx="264000" cy="274200"/>
          </a:xfrm>
          <a:prstGeom prst="rect">
            <a:avLst/>
          </a:prstGeom>
          <a:noFill/>
          <a:ln>
            <a:noFill/>
          </a:ln>
        </p:spPr>
        <p:txBody>
          <a:bodyPr anchorCtr="0" anchor="b" bIns="0" lIns="0" spcFirstLastPara="1" rIns="0" wrap="square" tIns="0">
            <a:noAutofit/>
          </a:bodyPr>
          <a:lstStyle>
            <a:lvl1pPr indent="0" lvl="0" marL="0" rtl="0" algn="l">
              <a:spcBef>
                <a:spcPts val="0"/>
              </a:spcBef>
              <a:buNone/>
              <a:defRPr sz="700">
                <a:solidFill>
                  <a:schemeClr val="dk1"/>
                </a:solidFill>
                <a:latin typeface="Arial"/>
                <a:ea typeface="Arial"/>
                <a:cs typeface="Arial"/>
                <a:sym typeface="Arial"/>
              </a:defRPr>
            </a:lvl1pPr>
            <a:lvl2pPr indent="0" lvl="1" marL="0" rtl="0" algn="l">
              <a:spcBef>
                <a:spcPts val="0"/>
              </a:spcBef>
              <a:buNone/>
              <a:defRPr sz="700">
                <a:solidFill>
                  <a:schemeClr val="dk1"/>
                </a:solidFill>
                <a:latin typeface="Arial"/>
                <a:ea typeface="Arial"/>
                <a:cs typeface="Arial"/>
                <a:sym typeface="Arial"/>
              </a:defRPr>
            </a:lvl2pPr>
            <a:lvl3pPr indent="0" lvl="2" marL="0" rtl="0" algn="l">
              <a:spcBef>
                <a:spcPts val="0"/>
              </a:spcBef>
              <a:buNone/>
              <a:defRPr sz="700">
                <a:solidFill>
                  <a:schemeClr val="dk1"/>
                </a:solidFill>
                <a:latin typeface="Arial"/>
                <a:ea typeface="Arial"/>
                <a:cs typeface="Arial"/>
                <a:sym typeface="Arial"/>
              </a:defRPr>
            </a:lvl3pPr>
            <a:lvl4pPr indent="0" lvl="3" marL="0" rtl="0" algn="l">
              <a:spcBef>
                <a:spcPts val="0"/>
              </a:spcBef>
              <a:buNone/>
              <a:defRPr sz="700">
                <a:solidFill>
                  <a:schemeClr val="dk1"/>
                </a:solidFill>
                <a:latin typeface="Arial"/>
                <a:ea typeface="Arial"/>
                <a:cs typeface="Arial"/>
                <a:sym typeface="Arial"/>
              </a:defRPr>
            </a:lvl4pPr>
            <a:lvl5pPr indent="0" lvl="4" marL="0" rtl="0" algn="l">
              <a:spcBef>
                <a:spcPts val="0"/>
              </a:spcBef>
              <a:buNone/>
              <a:defRPr sz="700">
                <a:solidFill>
                  <a:schemeClr val="dk1"/>
                </a:solidFill>
                <a:latin typeface="Arial"/>
                <a:ea typeface="Arial"/>
                <a:cs typeface="Arial"/>
                <a:sym typeface="Arial"/>
              </a:defRPr>
            </a:lvl5pPr>
            <a:lvl6pPr indent="0" lvl="5" marL="0" rtl="0" algn="l">
              <a:spcBef>
                <a:spcPts val="0"/>
              </a:spcBef>
              <a:buNone/>
              <a:defRPr sz="700">
                <a:solidFill>
                  <a:schemeClr val="dk1"/>
                </a:solidFill>
                <a:latin typeface="Arial"/>
                <a:ea typeface="Arial"/>
                <a:cs typeface="Arial"/>
                <a:sym typeface="Arial"/>
              </a:defRPr>
            </a:lvl6pPr>
            <a:lvl7pPr indent="0" lvl="6" marL="0" rtl="0" algn="l">
              <a:spcBef>
                <a:spcPts val="0"/>
              </a:spcBef>
              <a:buNone/>
              <a:defRPr sz="700">
                <a:solidFill>
                  <a:schemeClr val="dk1"/>
                </a:solidFill>
                <a:latin typeface="Arial"/>
                <a:ea typeface="Arial"/>
                <a:cs typeface="Arial"/>
                <a:sym typeface="Arial"/>
              </a:defRPr>
            </a:lvl7pPr>
            <a:lvl8pPr indent="0" lvl="7" marL="0" rtl="0" algn="l">
              <a:spcBef>
                <a:spcPts val="0"/>
              </a:spcBef>
              <a:buNone/>
              <a:defRPr sz="700">
                <a:solidFill>
                  <a:schemeClr val="dk1"/>
                </a:solidFill>
                <a:latin typeface="Arial"/>
                <a:ea typeface="Arial"/>
                <a:cs typeface="Arial"/>
                <a:sym typeface="Arial"/>
              </a:defRPr>
            </a:lvl8pPr>
            <a:lvl9pPr indent="0" lvl="8" marL="0" rtl="0" algn="l">
              <a:spcBef>
                <a:spcPts val="0"/>
              </a:spcBef>
              <a:buNone/>
              <a:defRPr sz="7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751" name="Google Shape;751;p105"/>
          <p:cNvSpPr txBox="1"/>
          <p:nvPr>
            <p:ph type="title"/>
          </p:nvPr>
        </p:nvSpPr>
        <p:spPr>
          <a:xfrm>
            <a:off x="342899" y="112067"/>
            <a:ext cx="8458200" cy="230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100"/>
              <a:buFont typeface="Arial"/>
              <a:buNone/>
              <a:defRPr b="1" sz="2100">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752" name="Google Shape;752;p105"/>
          <p:cNvPicPr preferRelativeResize="0"/>
          <p:nvPr/>
        </p:nvPicPr>
        <p:blipFill rotWithShape="1">
          <a:blip r:embed="rId2">
            <a:alphaModFix/>
          </a:blip>
          <a:srcRect b="0" l="0" r="0" t="0"/>
          <a:stretch/>
        </p:blipFill>
        <p:spPr>
          <a:xfrm>
            <a:off x="7851398" y="4694635"/>
            <a:ext cx="1021579" cy="306474"/>
          </a:xfrm>
          <a:prstGeom prst="rect">
            <a:avLst/>
          </a:prstGeom>
          <a:noFill/>
          <a:ln>
            <a:noFill/>
          </a:ln>
        </p:spPr>
      </p:pic>
      <p:pic>
        <p:nvPicPr>
          <p:cNvPr id="753" name="Google Shape;753;p105"/>
          <p:cNvPicPr preferRelativeResize="0"/>
          <p:nvPr/>
        </p:nvPicPr>
        <p:blipFill rotWithShape="1">
          <a:blip r:embed="rId3">
            <a:alphaModFix/>
          </a:blip>
          <a:srcRect b="0" l="0" r="0" t="0"/>
          <a:stretch/>
        </p:blipFill>
        <p:spPr>
          <a:xfrm>
            <a:off x="7103135" y="4790475"/>
            <a:ext cx="688565" cy="119617"/>
          </a:xfrm>
          <a:prstGeom prst="rect">
            <a:avLst/>
          </a:prstGeom>
          <a:noFill/>
          <a:ln>
            <a:noFill/>
          </a:ln>
        </p:spPr>
      </p:pic>
      <p:cxnSp>
        <p:nvCxnSpPr>
          <p:cNvPr id="754" name="Google Shape;754;p105"/>
          <p:cNvCxnSpPr/>
          <p:nvPr/>
        </p:nvCxnSpPr>
        <p:spPr>
          <a:xfrm>
            <a:off x="7867516" y="4777372"/>
            <a:ext cx="0" cy="14520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p:cSld name="Title only - dark">
    <p:bg>
      <p:bgPr>
        <a:solidFill>
          <a:schemeClr val="dk2"/>
        </a:solidFill>
      </p:bgPr>
    </p:bg>
    <p:spTree>
      <p:nvGrpSpPr>
        <p:cNvPr id="755" name="Shape 755"/>
        <p:cNvGrpSpPr/>
        <p:nvPr/>
      </p:nvGrpSpPr>
      <p:grpSpPr>
        <a:xfrm>
          <a:off x="0" y="0"/>
          <a:ext cx="0" cy="0"/>
          <a:chOff x="0" y="0"/>
          <a:chExt cx="0" cy="0"/>
        </a:xfrm>
      </p:grpSpPr>
      <p:sp>
        <p:nvSpPr>
          <p:cNvPr id="756" name="Google Shape;756;p106"/>
          <p:cNvSpPr txBox="1"/>
          <p:nvPr>
            <p:ph idx="11" type="ftr"/>
          </p:nvPr>
        </p:nvSpPr>
        <p:spPr>
          <a:xfrm>
            <a:off x="781812" y="4697730"/>
            <a:ext cx="898500" cy="273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solidFill>
                  <a:schemeClr val="l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57" name="Google Shape;757;p106"/>
          <p:cNvSpPr txBox="1"/>
          <p:nvPr>
            <p:ph idx="12" type="sldNum"/>
          </p:nvPr>
        </p:nvSpPr>
        <p:spPr>
          <a:xfrm>
            <a:off x="342899" y="4697729"/>
            <a:ext cx="264000" cy="274200"/>
          </a:xfrm>
          <a:prstGeom prst="rect">
            <a:avLst/>
          </a:prstGeom>
          <a:noFill/>
          <a:ln>
            <a:noFill/>
          </a:ln>
        </p:spPr>
        <p:txBody>
          <a:bodyPr anchorCtr="0" anchor="b" bIns="0" lIns="0" spcFirstLastPara="1" rIns="0" wrap="square" tIns="0">
            <a:noAutofit/>
          </a:bodyPr>
          <a:lstStyle>
            <a:lvl1pPr indent="0" lvl="0" marL="0" rtl="0" algn="l">
              <a:spcBef>
                <a:spcPts val="0"/>
              </a:spcBef>
              <a:buNone/>
              <a:defRPr sz="700">
                <a:solidFill>
                  <a:schemeClr val="lt1"/>
                </a:solidFill>
                <a:latin typeface="Arial"/>
                <a:ea typeface="Arial"/>
                <a:cs typeface="Arial"/>
                <a:sym typeface="Arial"/>
              </a:defRPr>
            </a:lvl1pPr>
            <a:lvl2pPr indent="0" lvl="1" marL="0" rtl="0" algn="l">
              <a:spcBef>
                <a:spcPts val="0"/>
              </a:spcBef>
              <a:buNone/>
              <a:defRPr sz="700">
                <a:solidFill>
                  <a:schemeClr val="lt1"/>
                </a:solidFill>
                <a:latin typeface="Arial"/>
                <a:ea typeface="Arial"/>
                <a:cs typeface="Arial"/>
                <a:sym typeface="Arial"/>
              </a:defRPr>
            </a:lvl2pPr>
            <a:lvl3pPr indent="0" lvl="2" marL="0" rtl="0" algn="l">
              <a:spcBef>
                <a:spcPts val="0"/>
              </a:spcBef>
              <a:buNone/>
              <a:defRPr sz="700">
                <a:solidFill>
                  <a:schemeClr val="lt1"/>
                </a:solidFill>
                <a:latin typeface="Arial"/>
                <a:ea typeface="Arial"/>
                <a:cs typeface="Arial"/>
                <a:sym typeface="Arial"/>
              </a:defRPr>
            </a:lvl3pPr>
            <a:lvl4pPr indent="0" lvl="3" marL="0" rtl="0" algn="l">
              <a:spcBef>
                <a:spcPts val="0"/>
              </a:spcBef>
              <a:buNone/>
              <a:defRPr sz="700">
                <a:solidFill>
                  <a:schemeClr val="lt1"/>
                </a:solidFill>
                <a:latin typeface="Arial"/>
                <a:ea typeface="Arial"/>
                <a:cs typeface="Arial"/>
                <a:sym typeface="Arial"/>
              </a:defRPr>
            </a:lvl4pPr>
            <a:lvl5pPr indent="0" lvl="4" marL="0" rtl="0" algn="l">
              <a:spcBef>
                <a:spcPts val="0"/>
              </a:spcBef>
              <a:buNone/>
              <a:defRPr sz="700">
                <a:solidFill>
                  <a:schemeClr val="lt1"/>
                </a:solidFill>
                <a:latin typeface="Arial"/>
                <a:ea typeface="Arial"/>
                <a:cs typeface="Arial"/>
                <a:sym typeface="Arial"/>
              </a:defRPr>
            </a:lvl5pPr>
            <a:lvl6pPr indent="0" lvl="5" marL="0" rtl="0" algn="l">
              <a:spcBef>
                <a:spcPts val="0"/>
              </a:spcBef>
              <a:buNone/>
              <a:defRPr sz="700">
                <a:solidFill>
                  <a:schemeClr val="lt1"/>
                </a:solidFill>
                <a:latin typeface="Arial"/>
                <a:ea typeface="Arial"/>
                <a:cs typeface="Arial"/>
                <a:sym typeface="Arial"/>
              </a:defRPr>
            </a:lvl6pPr>
            <a:lvl7pPr indent="0" lvl="6" marL="0" rtl="0" algn="l">
              <a:spcBef>
                <a:spcPts val="0"/>
              </a:spcBef>
              <a:buNone/>
              <a:defRPr sz="700">
                <a:solidFill>
                  <a:schemeClr val="lt1"/>
                </a:solidFill>
                <a:latin typeface="Arial"/>
                <a:ea typeface="Arial"/>
                <a:cs typeface="Arial"/>
                <a:sym typeface="Arial"/>
              </a:defRPr>
            </a:lvl7pPr>
            <a:lvl8pPr indent="0" lvl="7" marL="0" rtl="0" algn="l">
              <a:spcBef>
                <a:spcPts val="0"/>
              </a:spcBef>
              <a:buNone/>
              <a:defRPr sz="700">
                <a:solidFill>
                  <a:schemeClr val="lt1"/>
                </a:solidFill>
                <a:latin typeface="Arial"/>
                <a:ea typeface="Arial"/>
                <a:cs typeface="Arial"/>
                <a:sym typeface="Arial"/>
              </a:defRPr>
            </a:lvl8pPr>
            <a:lvl9pPr indent="0" lvl="8" marL="0" rtl="0" algn="l">
              <a:spcBef>
                <a:spcPts val="0"/>
              </a:spcBef>
              <a:buNone/>
              <a:defRPr sz="7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758" name="Google Shape;758;p106"/>
          <p:cNvSpPr txBox="1"/>
          <p:nvPr>
            <p:ph type="title"/>
          </p:nvPr>
        </p:nvSpPr>
        <p:spPr>
          <a:xfrm>
            <a:off x="342899" y="418338"/>
            <a:ext cx="8106300" cy="230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2100"/>
              <a:buFont typeface="Arial"/>
              <a:buNone/>
              <a:defRPr b="1" sz="21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759" name="Google Shape;759;p106"/>
          <p:cNvPicPr preferRelativeResize="0"/>
          <p:nvPr/>
        </p:nvPicPr>
        <p:blipFill rotWithShape="1">
          <a:blip r:embed="rId2">
            <a:alphaModFix/>
          </a:blip>
          <a:srcRect b="0" l="0" r="0" t="0"/>
          <a:stretch/>
        </p:blipFill>
        <p:spPr>
          <a:xfrm>
            <a:off x="7779520" y="4704497"/>
            <a:ext cx="1021579" cy="306474"/>
          </a:xfrm>
          <a:prstGeom prst="rect">
            <a:avLst/>
          </a:prstGeom>
          <a:noFill/>
          <a:ln>
            <a:noFill/>
          </a:ln>
        </p:spPr>
      </p:pic>
      <p:pic>
        <p:nvPicPr>
          <p:cNvPr id="760" name="Google Shape;760;p106"/>
          <p:cNvPicPr preferRelativeResize="0"/>
          <p:nvPr/>
        </p:nvPicPr>
        <p:blipFill rotWithShape="1">
          <a:blip r:embed="rId3">
            <a:alphaModFix/>
          </a:blip>
          <a:srcRect b="0" l="0" r="0" t="0"/>
          <a:stretch/>
        </p:blipFill>
        <p:spPr>
          <a:xfrm>
            <a:off x="7051378" y="4790475"/>
            <a:ext cx="688565" cy="119617"/>
          </a:xfrm>
          <a:prstGeom prst="rect">
            <a:avLst/>
          </a:prstGeom>
          <a:noFill/>
          <a:ln>
            <a:noFill/>
          </a:ln>
        </p:spPr>
      </p:pic>
      <p:cxnSp>
        <p:nvCxnSpPr>
          <p:cNvPr id="761" name="Google Shape;761;p106"/>
          <p:cNvCxnSpPr/>
          <p:nvPr/>
        </p:nvCxnSpPr>
        <p:spPr>
          <a:xfrm>
            <a:off x="7796351" y="4777372"/>
            <a:ext cx="0" cy="145200"/>
          </a:xfrm>
          <a:prstGeom prst="straightConnector1">
            <a:avLst/>
          </a:prstGeom>
          <a:noFill/>
          <a:ln cap="flat" cmpd="sng" w="19050">
            <a:solidFill>
              <a:schemeClr val="accent6"/>
            </a:solidFill>
            <a:prstDash val="solid"/>
            <a:miter lim="800000"/>
            <a:headEnd len="sm" w="sm" type="none"/>
            <a:tailEnd len="sm" w="sm" type="none"/>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1 - gradient 1">
  <p:cSld name="1_Divider 1 - gradient 1">
    <p:spTree>
      <p:nvGrpSpPr>
        <p:cNvPr id="762" name="Shape 762"/>
        <p:cNvGrpSpPr/>
        <p:nvPr/>
      </p:nvGrpSpPr>
      <p:grpSpPr>
        <a:xfrm>
          <a:off x="0" y="0"/>
          <a:ext cx="0" cy="0"/>
          <a:chOff x="0" y="0"/>
          <a:chExt cx="0" cy="0"/>
        </a:xfrm>
      </p:grpSpPr>
      <p:pic>
        <p:nvPicPr>
          <p:cNvPr id="763" name="Google Shape;763;p107"/>
          <p:cNvPicPr preferRelativeResize="0"/>
          <p:nvPr/>
        </p:nvPicPr>
        <p:blipFill rotWithShape="1">
          <a:blip r:embed="rId2">
            <a:alphaModFix/>
          </a:blip>
          <a:srcRect b="0" l="338" r="0" t="338"/>
          <a:stretch/>
        </p:blipFill>
        <p:spPr>
          <a:xfrm>
            <a:off x="0" y="0"/>
            <a:ext cx="9143998" cy="5143499"/>
          </a:xfrm>
          <a:prstGeom prst="rect">
            <a:avLst/>
          </a:prstGeom>
          <a:noFill/>
          <a:ln>
            <a:noFill/>
          </a:ln>
        </p:spPr>
      </p:pic>
      <p:pic>
        <p:nvPicPr>
          <p:cNvPr id="764" name="Google Shape;764;p107"/>
          <p:cNvPicPr preferRelativeResize="0"/>
          <p:nvPr/>
        </p:nvPicPr>
        <p:blipFill rotWithShape="1">
          <a:blip r:embed="rId3">
            <a:alphaModFix/>
          </a:blip>
          <a:srcRect b="806" l="0" r="0" t="797"/>
          <a:stretch/>
        </p:blipFill>
        <p:spPr>
          <a:xfrm>
            <a:off x="0" y="0"/>
            <a:ext cx="0" cy="5143499"/>
          </a:xfrm>
          <a:prstGeom prst="rect">
            <a:avLst/>
          </a:prstGeom>
          <a:noFill/>
          <a:ln>
            <a:noFill/>
          </a:ln>
        </p:spPr>
      </p:pic>
      <p:sp>
        <p:nvSpPr>
          <p:cNvPr id="765" name="Google Shape;765;p107"/>
          <p:cNvSpPr txBox="1"/>
          <p:nvPr>
            <p:ph idx="11" type="ftr"/>
          </p:nvPr>
        </p:nvSpPr>
        <p:spPr>
          <a:xfrm>
            <a:off x="781812" y="4743895"/>
            <a:ext cx="898500" cy="2277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solidFill>
                  <a:schemeClr val="lt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66" name="Google Shape;766;p107"/>
          <p:cNvSpPr txBox="1"/>
          <p:nvPr>
            <p:ph idx="12" type="sldNum"/>
          </p:nvPr>
        </p:nvSpPr>
        <p:spPr>
          <a:xfrm>
            <a:off x="342899" y="4743974"/>
            <a:ext cx="264000" cy="228000"/>
          </a:xfrm>
          <a:prstGeom prst="rect">
            <a:avLst/>
          </a:prstGeom>
          <a:noFill/>
          <a:ln>
            <a:noFill/>
          </a:ln>
        </p:spPr>
        <p:txBody>
          <a:bodyPr anchorCtr="0" anchor="b" bIns="0" lIns="0" spcFirstLastPara="1" rIns="0" wrap="square" tIns="0">
            <a:noAutofit/>
          </a:bodyPr>
          <a:lstStyle>
            <a:lvl1pPr indent="0" lvl="0" marL="0" rtl="0" algn="l">
              <a:spcBef>
                <a:spcPts val="0"/>
              </a:spcBef>
              <a:buNone/>
              <a:defRPr sz="700">
                <a:solidFill>
                  <a:schemeClr val="lt2"/>
                </a:solidFill>
                <a:latin typeface="Arial"/>
                <a:ea typeface="Arial"/>
                <a:cs typeface="Arial"/>
                <a:sym typeface="Arial"/>
              </a:defRPr>
            </a:lvl1pPr>
            <a:lvl2pPr indent="0" lvl="1" marL="0" rtl="0" algn="l">
              <a:spcBef>
                <a:spcPts val="0"/>
              </a:spcBef>
              <a:buNone/>
              <a:defRPr sz="700">
                <a:solidFill>
                  <a:schemeClr val="lt2"/>
                </a:solidFill>
                <a:latin typeface="Arial"/>
                <a:ea typeface="Arial"/>
                <a:cs typeface="Arial"/>
                <a:sym typeface="Arial"/>
              </a:defRPr>
            </a:lvl2pPr>
            <a:lvl3pPr indent="0" lvl="2" marL="0" rtl="0" algn="l">
              <a:spcBef>
                <a:spcPts val="0"/>
              </a:spcBef>
              <a:buNone/>
              <a:defRPr sz="700">
                <a:solidFill>
                  <a:schemeClr val="lt2"/>
                </a:solidFill>
                <a:latin typeface="Arial"/>
                <a:ea typeface="Arial"/>
                <a:cs typeface="Arial"/>
                <a:sym typeface="Arial"/>
              </a:defRPr>
            </a:lvl3pPr>
            <a:lvl4pPr indent="0" lvl="3" marL="0" rtl="0" algn="l">
              <a:spcBef>
                <a:spcPts val="0"/>
              </a:spcBef>
              <a:buNone/>
              <a:defRPr sz="700">
                <a:solidFill>
                  <a:schemeClr val="lt2"/>
                </a:solidFill>
                <a:latin typeface="Arial"/>
                <a:ea typeface="Arial"/>
                <a:cs typeface="Arial"/>
                <a:sym typeface="Arial"/>
              </a:defRPr>
            </a:lvl4pPr>
            <a:lvl5pPr indent="0" lvl="4" marL="0" rtl="0" algn="l">
              <a:spcBef>
                <a:spcPts val="0"/>
              </a:spcBef>
              <a:buNone/>
              <a:defRPr sz="700">
                <a:solidFill>
                  <a:schemeClr val="lt2"/>
                </a:solidFill>
                <a:latin typeface="Arial"/>
                <a:ea typeface="Arial"/>
                <a:cs typeface="Arial"/>
                <a:sym typeface="Arial"/>
              </a:defRPr>
            </a:lvl5pPr>
            <a:lvl6pPr indent="0" lvl="5" marL="0" rtl="0" algn="l">
              <a:spcBef>
                <a:spcPts val="0"/>
              </a:spcBef>
              <a:buNone/>
              <a:defRPr sz="700">
                <a:solidFill>
                  <a:schemeClr val="lt2"/>
                </a:solidFill>
                <a:latin typeface="Arial"/>
                <a:ea typeface="Arial"/>
                <a:cs typeface="Arial"/>
                <a:sym typeface="Arial"/>
              </a:defRPr>
            </a:lvl6pPr>
            <a:lvl7pPr indent="0" lvl="6" marL="0" rtl="0" algn="l">
              <a:spcBef>
                <a:spcPts val="0"/>
              </a:spcBef>
              <a:buNone/>
              <a:defRPr sz="700">
                <a:solidFill>
                  <a:schemeClr val="lt2"/>
                </a:solidFill>
                <a:latin typeface="Arial"/>
                <a:ea typeface="Arial"/>
                <a:cs typeface="Arial"/>
                <a:sym typeface="Arial"/>
              </a:defRPr>
            </a:lvl7pPr>
            <a:lvl8pPr indent="0" lvl="7" marL="0" rtl="0" algn="l">
              <a:spcBef>
                <a:spcPts val="0"/>
              </a:spcBef>
              <a:buNone/>
              <a:defRPr sz="700">
                <a:solidFill>
                  <a:schemeClr val="lt2"/>
                </a:solidFill>
                <a:latin typeface="Arial"/>
                <a:ea typeface="Arial"/>
                <a:cs typeface="Arial"/>
                <a:sym typeface="Arial"/>
              </a:defRPr>
            </a:lvl8pPr>
            <a:lvl9pPr indent="0" lvl="8" marL="0" rtl="0" algn="l">
              <a:spcBef>
                <a:spcPts val="0"/>
              </a:spcBef>
              <a:buNone/>
              <a:defRPr sz="700">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767" name="Google Shape;767;p107"/>
          <p:cNvSpPr txBox="1"/>
          <p:nvPr>
            <p:ph type="ctrTitle"/>
          </p:nvPr>
        </p:nvSpPr>
        <p:spPr>
          <a:xfrm>
            <a:off x="781812" y="1527602"/>
            <a:ext cx="7036200" cy="831000"/>
          </a:xfrm>
          <a:prstGeom prst="rect">
            <a:avLst/>
          </a:prstGeom>
          <a:noFill/>
          <a:ln>
            <a:noFill/>
          </a:ln>
        </p:spPr>
        <p:txBody>
          <a:bodyPr anchorCtr="0" anchor="ctr" bIns="0" lIns="0" spcFirstLastPara="1" rIns="0" wrap="square" tIns="0">
            <a:spAutoFit/>
          </a:bodyPr>
          <a:lstStyle>
            <a:lvl1pPr lvl="0" rtl="0" algn="l">
              <a:lnSpc>
                <a:spcPct val="100000"/>
              </a:lnSpc>
              <a:spcBef>
                <a:spcPts val="0"/>
              </a:spcBef>
              <a:spcAft>
                <a:spcPts val="0"/>
              </a:spcAft>
              <a:buClr>
                <a:schemeClr val="lt1"/>
              </a:buClr>
              <a:buSzPts val="2700"/>
              <a:buFont typeface="Arial"/>
              <a:buNone/>
              <a:defRPr b="1" sz="27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768" name="Google Shape;768;p107"/>
          <p:cNvPicPr preferRelativeResize="0"/>
          <p:nvPr/>
        </p:nvPicPr>
        <p:blipFill rotWithShape="1">
          <a:blip r:embed="rId4">
            <a:alphaModFix/>
          </a:blip>
          <a:srcRect b="0" l="0" r="0" t="0"/>
          <a:stretch/>
        </p:blipFill>
        <p:spPr>
          <a:xfrm>
            <a:off x="7851398" y="4694635"/>
            <a:ext cx="1021579" cy="306474"/>
          </a:xfrm>
          <a:prstGeom prst="rect">
            <a:avLst/>
          </a:prstGeom>
          <a:noFill/>
          <a:ln>
            <a:noFill/>
          </a:ln>
        </p:spPr>
      </p:pic>
      <p:pic>
        <p:nvPicPr>
          <p:cNvPr id="769" name="Google Shape;769;p107"/>
          <p:cNvPicPr preferRelativeResize="0"/>
          <p:nvPr/>
        </p:nvPicPr>
        <p:blipFill rotWithShape="1">
          <a:blip r:embed="rId5">
            <a:alphaModFix/>
          </a:blip>
          <a:srcRect b="0" l="0" r="0" t="0"/>
          <a:stretch/>
        </p:blipFill>
        <p:spPr>
          <a:xfrm>
            <a:off x="7103135" y="4790475"/>
            <a:ext cx="688565" cy="119617"/>
          </a:xfrm>
          <a:prstGeom prst="rect">
            <a:avLst/>
          </a:prstGeom>
          <a:noFill/>
          <a:ln>
            <a:noFill/>
          </a:ln>
        </p:spPr>
      </p:pic>
      <p:cxnSp>
        <p:nvCxnSpPr>
          <p:cNvPr id="770" name="Google Shape;770;p107"/>
          <p:cNvCxnSpPr/>
          <p:nvPr/>
        </p:nvCxnSpPr>
        <p:spPr>
          <a:xfrm>
            <a:off x="7867516" y="4777372"/>
            <a:ext cx="0" cy="14520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extLst>
    <p:ext uri="{DCECCB84-F9BA-43D5-87BE-67443E8EF086}">
      <p15:sldGuideLst>
        <p15:guide id="1" pos="492">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1 - gradient 1">
  <p:cSld name="2_Divider 1 - gradient 1">
    <p:spTree>
      <p:nvGrpSpPr>
        <p:cNvPr id="771" name="Shape 771"/>
        <p:cNvGrpSpPr/>
        <p:nvPr/>
      </p:nvGrpSpPr>
      <p:grpSpPr>
        <a:xfrm>
          <a:off x="0" y="0"/>
          <a:ext cx="0" cy="0"/>
          <a:chOff x="0" y="0"/>
          <a:chExt cx="0" cy="0"/>
        </a:xfrm>
      </p:grpSpPr>
      <p:pic>
        <p:nvPicPr>
          <p:cNvPr id="772" name="Google Shape;772;p108"/>
          <p:cNvPicPr preferRelativeResize="0"/>
          <p:nvPr/>
        </p:nvPicPr>
        <p:blipFill rotWithShape="1">
          <a:blip r:embed="rId2">
            <a:alphaModFix/>
          </a:blip>
          <a:srcRect b="0" l="338" r="0" t="338"/>
          <a:stretch/>
        </p:blipFill>
        <p:spPr>
          <a:xfrm>
            <a:off x="0" y="0"/>
            <a:ext cx="9143998" cy="5143499"/>
          </a:xfrm>
          <a:prstGeom prst="rect">
            <a:avLst/>
          </a:prstGeom>
          <a:noFill/>
          <a:ln>
            <a:noFill/>
          </a:ln>
        </p:spPr>
      </p:pic>
      <p:pic>
        <p:nvPicPr>
          <p:cNvPr id="773" name="Google Shape;773;p108"/>
          <p:cNvPicPr preferRelativeResize="0"/>
          <p:nvPr/>
        </p:nvPicPr>
        <p:blipFill rotWithShape="1">
          <a:blip r:embed="rId3">
            <a:alphaModFix/>
          </a:blip>
          <a:srcRect b="806" l="0" r="0" t="797"/>
          <a:stretch/>
        </p:blipFill>
        <p:spPr>
          <a:xfrm>
            <a:off x="0" y="0"/>
            <a:ext cx="0" cy="5143499"/>
          </a:xfrm>
          <a:prstGeom prst="rect">
            <a:avLst/>
          </a:prstGeom>
          <a:noFill/>
          <a:ln>
            <a:noFill/>
          </a:ln>
        </p:spPr>
      </p:pic>
      <p:sp>
        <p:nvSpPr>
          <p:cNvPr id="774" name="Google Shape;774;p108"/>
          <p:cNvSpPr txBox="1"/>
          <p:nvPr>
            <p:ph idx="11" type="ftr"/>
          </p:nvPr>
        </p:nvSpPr>
        <p:spPr>
          <a:xfrm>
            <a:off x="781812" y="4743895"/>
            <a:ext cx="898500" cy="2277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solidFill>
                  <a:schemeClr val="lt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75" name="Google Shape;775;p108"/>
          <p:cNvSpPr txBox="1"/>
          <p:nvPr>
            <p:ph idx="12" type="sldNum"/>
          </p:nvPr>
        </p:nvSpPr>
        <p:spPr>
          <a:xfrm>
            <a:off x="342899" y="4743974"/>
            <a:ext cx="264000" cy="228000"/>
          </a:xfrm>
          <a:prstGeom prst="rect">
            <a:avLst/>
          </a:prstGeom>
          <a:noFill/>
          <a:ln>
            <a:noFill/>
          </a:ln>
        </p:spPr>
        <p:txBody>
          <a:bodyPr anchorCtr="0" anchor="b" bIns="0" lIns="0" spcFirstLastPara="1" rIns="0" wrap="square" tIns="0">
            <a:noAutofit/>
          </a:bodyPr>
          <a:lstStyle>
            <a:lvl1pPr indent="0" lvl="0" marL="0" rtl="0" algn="l">
              <a:spcBef>
                <a:spcPts val="0"/>
              </a:spcBef>
              <a:buNone/>
              <a:defRPr sz="700">
                <a:solidFill>
                  <a:schemeClr val="lt2"/>
                </a:solidFill>
                <a:latin typeface="Arial"/>
                <a:ea typeface="Arial"/>
                <a:cs typeface="Arial"/>
                <a:sym typeface="Arial"/>
              </a:defRPr>
            </a:lvl1pPr>
            <a:lvl2pPr indent="0" lvl="1" marL="0" rtl="0" algn="l">
              <a:spcBef>
                <a:spcPts val="0"/>
              </a:spcBef>
              <a:buNone/>
              <a:defRPr sz="700">
                <a:solidFill>
                  <a:schemeClr val="lt2"/>
                </a:solidFill>
                <a:latin typeface="Arial"/>
                <a:ea typeface="Arial"/>
                <a:cs typeface="Arial"/>
                <a:sym typeface="Arial"/>
              </a:defRPr>
            </a:lvl2pPr>
            <a:lvl3pPr indent="0" lvl="2" marL="0" rtl="0" algn="l">
              <a:spcBef>
                <a:spcPts val="0"/>
              </a:spcBef>
              <a:buNone/>
              <a:defRPr sz="700">
                <a:solidFill>
                  <a:schemeClr val="lt2"/>
                </a:solidFill>
                <a:latin typeface="Arial"/>
                <a:ea typeface="Arial"/>
                <a:cs typeface="Arial"/>
                <a:sym typeface="Arial"/>
              </a:defRPr>
            </a:lvl3pPr>
            <a:lvl4pPr indent="0" lvl="3" marL="0" rtl="0" algn="l">
              <a:spcBef>
                <a:spcPts val="0"/>
              </a:spcBef>
              <a:buNone/>
              <a:defRPr sz="700">
                <a:solidFill>
                  <a:schemeClr val="lt2"/>
                </a:solidFill>
                <a:latin typeface="Arial"/>
                <a:ea typeface="Arial"/>
                <a:cs typeface="Arial"/>
                <a:sym typeface="Arial"/>
              </a:defRPr>
            </a:lvl4pPr>
            <a:lvl5pPr indent="0" lvl="4" marL="0" rtl="0" algn="l">
              <a:spcBef>
                <a:spcPts val="0"/>
              </a:spcBef>
              <a:buNone/>
              <a:defRPr sz="700">
                <a:solidFill>
                  <a:schemeClr val="lt2"/>
                </a:solidFill>
                <a:latin typeface="Arial"/>
                <a:ea typeface="Arial"/>
                <a:cs typeface="Arial"/>
                <a:sym typeface="Arial"/>
              </a:defRPr>
            </a:lvl5pPr>
            <a:lvl6pPr indent="0" lvl="5" marL="0" rtl="0" algn="l">
              <a:spcBef>
                <a:spcPts val="0"/>
              </a:spcBef>
              <a:buNone/>
              <a:defRPr sz="700">
                <a:solidFill>
                  <a:schemeClr val="lt2"/>
                </a:solidFill>
                <a:latin typeface="Arial"/>
                <a:ea typeface="Arial"/>
                <a:cs typeface="Arial"/>
                <a:sym typeface="Arial"/>
              </a:defRPr>
            </a:lvl6pPr>
            <a:lvl7pPr indent="0" lvl="6" marL="0" rtl="0" algn="l">
              <a:spcBef>
                <a:spcPts val="0"/>
              </a:spcBef>
              <a:buNone/>
              <a:defRPr sz="700">
                <a:solidFill>
                  <a:schemeClr val="lt2"/>
                </a:solidFill>
                <a:latin typeface="Arial"/>
                <a:ea typeface="Arial"/>
                <a:cs typeface="Arial"/>
                <a:sym typeface="Arial"/>
              </a:defRPr>
            </a:lvl7pPr>
            <a:lvl8pPr indent="0" lvl="7" marL="0" rtl="0" algn="l">
              <a:spcBef>
                <a:spcPts val="0"/>
              </a:spcBef>
              <a:buNone/>
              <a:defRPr sz="700">
                <a:solidFill>
                  <a:schemeClr val="lt2"/>
                </a:solidFill>
                <a:latin typeface="Arial"/>
                <a:ea typeface="Arial"/>
                <a:cs typeface="Arial"/>
                <a:sym typeface="Arial"/>
              </a:defRPr>
            </a:lvl8pPr>
            <a:lvl9pPr indent="0" lvl="8" marL="0" rtl="0" algn="l">
              <a:spcBef>
                <a:spcPts val="0"/>
              </a:spcBef>
              <a:buNone/>
              <a:defRPr sz="700">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776" name="Google Shape;776;p108"/>
          <p:cNvSpPr txBox="1"/>
          <p:nvPr>
            <p:ph type="ctrTitle"/>
          </p:nvPr>
        </p:nvSpPr>
        <p:spPr>
          <a:xfrm>
            <a:off x="781812" y="1527602"/>
            <a:ext cx="7036200" cy="831000"/>
          </a:xfrm>
          <a:prstGeom prst="rect">
            <a:avLst/>
          </a:prstGeom>
          <a:noFill/>
          <a:ln>
            <a:noFill/>
          </a:ln>
        </p:spPr>
        <p:txBody>
          <a:bodyPr anchorCtr="0" anchor="ctr" bIns="0" lIns="0" spcFirstLastPara="1" rIns="0" wrap="square" tIns="0">
            <a:spAutoFit/>
          </a:bodyPr>
          <a:lstStyle>
            <a:lvl1pPr lvl="0" rtl="0" algn="l">
              <a:lnSpc>
                <a:spcPct val="100000"/>
              </a:lnSpc>
              <a:spcBef>
                <a:spcPts val="0"/>
              </a:spcBef>
              <a:spcAft>
                <a:spcPts val="0"/>
              </a:spcAft>
              <a:buClr>
                <a:schemeClr val="lt1"/>
              </a:buClr>
              <a:buSzPts val="2700"/>
              <a:buFont typeface="Arial"/>
              <a:buNone/>
              <a:defRPr b="1" sz="27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777" name="Google Shape;777;p108"/>
          <p:cNvPicPr preferRelativeResize="0"/>
          <p:nvPr/>
        </p:nvPicPr>
        <p:blipFill rotWithShape="1">
          <a:blip r:embed="rId4">
            <a:alphaModFix/>
          </a:blip>
          <a:srcRect b="0" l="0" r="0" t="0"/>
          <a:stretch/>
        </p:blipFill>
        <p:spPr>
          <a:xfrm>
            <a:off x="7851398" y="4694635"/>
            <a:ext cx="1021579" cy="306474"/>
          </a:xfrm>
          <a:prstGeom prst="rect">
            <a:avLst/>
          </a:prstGeom>
          <a:noFill/>
          <a:ln>
            <a:noFill/>
          </a:ln>
        </p:spPr>
      </p:pic>
      <p:pic>
        <p:nvPicPr>
          <p:cNvPr id="778" name="Google Shape;778;p108"/>
          <p:cNvPicPr preferRelativeResize="0"/>
          <p:nvPr/>
        </p:nvPicPr>
        <p:blipFill rotWithShape="1">
          <a:blip r:embed="rId5">
            <a:alphaModFix/>
          </a:blip>
          <a:srcRect b="0" l="0" r="0" t="0"/>
          <a:stretch/>
        </p:blipFill>
        <p:spPr>
          <a:xfrm>
            <a:off x="7103135" y="4790475"/>
            <a:ext cx="688565" cy="119617"/>
          </a:xfrm>
          <a:prstGeom prst="rect">
            <a:avLst/>
          </a:prstGeom>
          <a:noFill/>
          <a:ln>
            <a:noFill/>
          </a:ln>
        </p:spPr>
      </p:pic>
      <p:cxnSp>
        <p:nvCxnSpPr>
          <p:cNvPr id="779" name="Google Shape;779;p108"/>
          <p:cNvCxnSpPr/>
          <p:nvPr/>
        </p:nvCxnSpPr>
        <p:spPr>
          <a:xfrm>
            <a:off x="7867516" y="4777372"/>
            <a:ext cx="0" cy="14520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extLst>
    <p:ext uri="{DCECCB84-F9BA-43D5-87BE-67443E8EF086}">
      <p15:sldGuideLst>
        <p15:guide id="1" pos="492">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Layout_White Background">
  <p:cSld name="Main Layout_White Background">
    <p:spTree>
      <p:nvGrpSpPr>
        <p:cNvPr id="780" name="Shape 780"/>
        <p:cNvGrpSpPr/>
        <p:nvPr/>
      </p:nvGrpSpPr>
      <p:grpSpPr>
        <a:xfrm>
          <a:off x="0" y="0"/>
          <a:ext cx="0" cy="0"/>
          <a:chOff x="0" y="0"/>
          <a:chExt cx="0" cy="0"/>
        </a:xfrm>
      </p:grpSpPr>
      <p:sp>
        <p:nvSpPr>
          <p:cNvPr id="781" name="Google Shape;781;p109"/>
          <p:cNvSpPr txBox="1"/>
          <p:nvPr>
            <p:ph type="title"/>
          </p:nvPr>
        </p:nvSpPr>
        <p:spPr>
          <a:xfrm>
            <a:off x="384048" y="274321"/>
            <a:ext cx="8417100" cy="621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400"/>
              <a:buFont typeface="Arial"/>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82" name="Google Shape;782;p109"/>
          <p:cNvSpPr txBox="1"/>
          <p:nvPr>
            <p:ph idx="1" type="body"/>
          </p:nvPr>
        </p:nvSpPr>
        <p:spPr>
          <a:xfrm>
            <a:off x="381000" y="1162051"/>
            <a:ext cx="8417100" cy="331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Clr>
                <a:schemeClr val="dk1"/>
              </a:buClr>
              <a:buSzPts val="1400"/>
              <a:buNone/>
              <a:defRPr/>
            </a:lvl1pPr>
            <a:lvl2pPr indent="-317500" lvl="1" marL="914400" rtl="0" algn="l">
              <a:lnSpc>
                <a:spcPct val="100000"/>
              </a:lnSpc>
              <a:spcBef>
                <a:spcPts val="400"/>
              </a:spcBef>
              <a:spcAft>
                <a:spcPts val="0"/>
              </a:spcAft>
              <a:buClr>
                <a:schemeClr val="dk1"/>
              </a:buClr>
              <a:buSzPts val="1400"/>
              <a:buChar char="•"/>
              <a:defRPr/>
            </a:lvl2pPr>
            <a:lvl3pPr indent="-317500" lvl="2" marL="1371600" rtl="0" algn="l">
              <a:lnSpc>
                <a:spcPct val="100000"/>
              </a:lnSpc>
              <a:spcBef>
                <a:spcPts val="400"/>
              </a:spcBef>
              <a:spcAft>
                <a:spcPts val="0"/>
              </a:spcAft>
              <a:buClr>
                <a:schemeClr val="dk1"/>
              </a:buClr>
              <a:buSzPts val="1400"/>
              <a:buChar char="⎻"/>
              <a:defRPr/>
            </a:lvl3pPr>
            <a:lvl4pPr indent="-317500" lvl="3" marL="1828800" rtl="0" algn="l">
              <a:lnSpc>
                <a:spcPct val="100000"/>
              </a:lnSpc>
              <a:spcBef>
                <a:spcPts val="400"/>
              </a:spcBef>
              <a:spcAft>
                <a:spcPts val="0"/>
              </a:spcAft>
              <a:buClr>
                <a:schemeClr val="dk1"/>
              </a:buClr>
              <a:buSzPts val="1400"/>
              <a:buChar char="•"/>
              <a:defRPr/>
            </a:lvl4pPr>
            <a:lvl5pPr indent="-317500" lvl="4" marL="2286000" rtl="0" algn="l">
              <a:lnSpc>
                <a:spcPct val="10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83" name="Google Shape;783;p109"/>
          <p:cNvSpPr txBox="1"/>
          <p:nvPr>
            <p:ph idx="11" type="ftr"/>
          </p:nvPr>
        </p:nvSpPr>
        <p:spPr>
          <a:xfrm>
            <a:off x="660386" y="4695412"/>
            <a:ext cx="4572000" cy="1872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800">
                <a:solidFill>
                  <a:schemeClr val="dk1"/>
                </a:solidFill>
                <a:latin typeface="Arial"/>
                <a:ea typeface="Arial"/>
                <a:cs typeface="Arial"/>
                <a:sym typeface="Arial"/>
              </a:defRPr>
            </a:lvl1pPr>
            <a:lvl2pPr lvl="1" rtl="0" algn="l">
              <a:spcBef>
                <a:spcPts val="0"/>
              </a:spcBef>
              <a:spcAft>
                <a:spcPts val="0"/>
              </a:spcAft>
              <a:buSzPts val="1100"/>
              <a:buNone/>
              <a:defRPr sz="800"/>
            </a:lvl2pPr>
            <a:lvl3pPr lvl="2" rtl="0" algn="l">
              <a:spcBef>
                <a:spcPts val="0"/>
              </a:spcBef>
              <a:spcAft>
                <a:spcPts val="0"/>
              </a:spcAft>
              <a:buSzPts val="1100"/>
              <a:buNone/>
              <a:defRPr sz="800"/>
            </a:lvl3pPr>
            <a:lvl4pPr lvl="3" rtl="0" algn="l">
              <a:spcBef>
                <a:spcPts val="0"/>
              </a:spcBef>
              <a:spcAft>
                <a:spcPts val="0"/>
              </a:spcAft>
              <a:buSzPts val="1100"/>
              <a:buNone/>
              <a:defRPr sz="800"/>
            </a:lvl4pPr>
            <a:lvl5pPr lvl="4" rtl="0" algn="l">
              <a:spcBef>
                <a:spcPts val="0"/>
              </a:spcBef>
              <a:spcAft>
                <a:spcPts val="0"/>
              </a:spcAft>
              <a:buSzPts val="1100"/>
              <a:buNone/>
              <a:defRPr sz="800"/>
            </a:lvl5pPr>
            <a:lvl6pPr lvl="5" rtl="0" algn="l">
              <a:spcBef>
                <a:spcPts val="0"/>
              </a:spcBef>
              <a:spcAft>
                <a:spcPts val="0"/>
              </a:spcAft>
              <a:buSzPts val="1100"/>
              <a:buNone/>
              <a:defRPr sz="800"/>
            </a:lvl6pPr>
            <a:lvl7pPr lvl="6" rtl="0" algn="l">
              <a:spcBef>
                <a:spcPts val="0"/>
              </a:spcBef>
              <a:spcAft>
                <a:spcPts val="0"/>
              </a:spcAft>
              <a:buSzPts val="1100"/>
              <a:buNone/>
              <a:defRPr sz="800"/>
            </a:lvl7pPr>
            <a:lvl8pPr lvl="7" rtl="0" algn="l">
              <a:spcBef>
                <a:spcPts val="0"/>
              </a:spcBef>
              <a:spcAft>
                <a:spcPts val="0"/>
              </a:spcAft>
              <a:buSzPts val="1100"/>
              <a:buNone/>
              <a:defRPr sz="800"/>
            </a:lvl8pPr>
            <a:lvl9pPr lvl="8" rtl="0" algn="l">
              <a:spcBef>
                <a:spcPts val="0"/>
              </a:spcBef>
              <a:spcAft>
                <a:spcPts val="0"/>
              </a:spcAft>
              <a:buSzPts val="1100"/>
              <a:buNone/>
              <a:defRPr sz="800"/>
            </a:lvl9pPr>
          </a:lstStyle>
          <a:p/>
        </p:txBody>
      </p:sp>
      <p:sp>
        <p:nvSpPr>
          <p:cNvPr id="784" name="Google Shape;784;p109"/>
          <p:cNvSpPr txBox="1"/>
          <p:nvPr>
            <p:ph idx="12" type="sldNum"/>
          </p:nvPr>
        </p:nvSpPr>
        <p:spPr>
          <a:xfrm>
            <a:off x="385100" y="4759541"/>
            <a:ext cx="228600" cy="123000"/>
          </a:xfrm>
          <a:prstGeom prst="rect">
            <a:avLst/>
          </a:prstGeom>
          <a:noFill/>
          <a:ln>
            <a:noFill/>
          </a:ln>
        </p:spPr>
        <p:txBody>
          <a:bodyPr anchorCtr="0" anchor="b" bIns="0" lIns="0" spcFirstLastPara="1" rIns="0" wrap="square" tIns="0">
            <a:spAutoFit/>
          </a:bodyPr>
          <a:lstStyle>
            <a:lvl1pPr indent="0" lvl="0" marL="0" rtl="0" algn="l">
              <a:spcBef>
                <a:spcPts val="0"/>
              </a:spcBef>
              <a:buNone/>
              <a:defRPr b="1" sz="800">
                <a:solidFill>
                  <a:schemeClr val="dk1"/>
                </a:solidFill>
                <a:latin typeface="Arial"/>
                <a:ea typeface="Arial"/>
                <a:cs typeface="Arial"/>
                <a:sym typeface="Arial"/>
              </a:defRPr>
            </a:lvl1pPr>
            <a:lvl2pPr indent="0" lvl="1" marL="0" rtl="0" algn="l">
              <a:spcBef>
                <a:spcPts val="0"/>
              </a:spcBef>
              <a:buNone/>
              <a:defRPr b="1" sz="800">
                <a:solidFill>
                  <a:schemeClr val="dk1"/>
                </a:solidFill>
                <a:latin typeface="Arial"/>
                <a:ea typeface="Arial"/>
                <a:cs typeface="Arial"/>
                <a:sym typeface="Arial"/>
              </a:defRPr>
            </a:lvl2pPr>
            <a:lvl3pPr indent="0" lvl="2" marL="0" rtl="0" algn="l">
              <a:spcBef>
                <a:spcPts val="0"/>
              </a:spcBef>
              <a:buNone/>
              <a:defRPr b="1" sz="800">
                <a:solidFill>
                  <a:schemeClr val="dk1"/>
                </a:solidFill>
                <a:latin typeface="Arial"/>
                <a:ea typeface="Arial"/>
                <a:cs typeface="Arial"/>
                <a:sym typeface="Arial"/>
              </a:defRPr>
            </a:lvl3pPr>
            <a:lvl4pPr indent="0" lvl="3" marL="0" rtl="0" algn="l">
              <a:spcBef>
                <a:spcPts val="0"/>
              </a:spcBef>
              <a:buNone/>
              <a:defRPr b="1" sz="800">
                <a:solidFill>
                  <a:schemeClr val="dk1"/>
                </a:solidFill>
                <a:latin typeface="Arial"/>
                <a:ea typeface="Arial"/>
                <a:cs typeface="Arial"/>
                <a:sym typeface="Arial"/>
              </a:defRPr>
            </a:lvl4pPr>
            <a:lvl5pPr indent="0" lvl="4" marL="0" rtl="0" algn="l">
              <a:spcBef>
                <a:spcPts val="0"/>
              </a:spcBef>
              <a:buNone/>
              <a:defRPr b="1" sz="800">
                <a:solidFill>
                  <a:schemeClr val="dk1"/>
                </a:solidFill>
                <a:latin typeface="Arial"/>
                <a:ea typeface="Arial"/>
                <a:cs typeface="Arial"/>
                <a:sym typeface="Arial"/>
              </a:defRPr>
            </a:lvl5pPr>
            <a:lvl6pPr indent="0" lvl="5" marL="0" rtl="0" algn="l">
              <a:spcBef>
                <a:spcPts val="0"/>
              </a:spcBef>
              <a:buNone/>
              <a:defRPr b="1" sz="800">
                <a:solidFill>
                  <a:schemeClr val="dk1"/>
                </a:solidFill>
                <a:latin typeface="Arial"/>
                <a:ea typeface="Arial"/>
                <a:cs typeface="Arial"/>
                <a:sym typeface="Arial"/>
              </a:defRPr>
            </a:lvl6pPr>
            <a:lvl7pPr indent="0" lvl="6" marL="0" rtl="0" algn="l">
              <a:spcBef>
                <a:spcPts val="0"/>
              </a:spcBef>
              <a:buNone/>
              <a:defRPr b="1" sz="800">
                <a:solidFill>
                  <a:schemeClr val="dk1"/>
                </a:solidFill>
                <a:latin typeface="Arial"/>
                <a:ea typeface="Arial"/>
                <a:cs typeface="Arial"/>
                <a:sym typeface="Arial"/>
              </a:defRPr>
            </a:lvl7pPr>
            <a:lvl8pPr indent="0" lvl="7" marL="0" rtl="0" algn="l">
              <a:spcBef>
                <a:spcPts val="0"/>
              </a:spcBef>
              <a:buNone/>
              <a:defRPr b="1" sz="800">
                <a:solidFill>
                  <a:schemeClr val="dk1"/>
                </a:solidFill>
                <a:latin typeface="Arial"/>
                <a:ea typeface="Arial"/>
                <a:cs typeface="Arial"/>
                <a:sym typeface="Arial"/>
              </a:defRPr>
            </a:lvl8pPr>
            <a:lvl9pPr indent="0" lvl="8" marL="0" rtl="0" algn="l">
              <a:spcBef>
                <a:spcPts val="0"/>
              </a:spcBef>
              <a:buNone/>
              <a:defRPr b="1" sz="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1Title Only">
  <p:cSld name="1_1Title Only">
    <p:spTree>
      <p:nvGrpSpPr>
        <p:cNvPr id="785" name="Shape 785"/>
        <p:cNvGrpSpPr/>
        <p:nvPr/>
      </p:nvGrpSpPr>
      <p:grpSpPr>
        <a:xfrm>
          <a:off x="0" y="0"/>
          <a:ext cx="0" cy="0"/>
          <a:chOff x="0" y="0"/>
          <a:chExt cx="0" cy="0"/>
        </a:xfrm>
      </p:grpSpPr>
      <p:sp>
        <p:nvSpPr>
          <p:cNvPr id="786" name="Google Shape;786;p110"/>
          <p:cNvSpPr txBox="1"/>
          <p:nvPr>
            <p:ph type="title"/>
          </p:nvPr>
        </p:nvSpPr>
        <p:spPr>
          <a:xfrm>
            <a:off x="302377" y="136369"/>
            <a:ext cx="8417400" cy="2769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800"/>
              <a:buFont typeface="Arial"/>
              <a:buNone/>
              <a:defRPr sz="18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87" name="Google Shape;787;p110"/>
          <p:cNvSpPr txBox="1"/>
          <p:nvPr>
            <p:ph idx="11" type="ftr"/>
          </p:nvPr>
        </p:nvSpPr>
        <p:spPr>
          <a:xfrm>
            <a:off x="781812" y="4743895"/>
            <a:ext cx="898500" cy="2277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88" name="Google Shape;788;p110"/>
          <p:cNvSpPr txBox="1"/>
          <p:nvPr>
            <p:ph idx="12" type="sldNum"/>
          </p:nvPr>
        </p:nvSpPr>
        <p:spPr>
          <a:xfrm>
            <a:off x="342899" y="4743974"/>
            <a:ext cx="264000" cy="228000"/>
          </a:xfrm>
          <a:prstGeom prst="rect">
            <a:avLst/>
          </a:prstGeom>
          <a:noFill/>
          <a:ln>
            <a:noFill/>
          </a:ln>
        </p:spPr>
        <p:txBody>
          <a:bodyPr anchorCtr="0" anchor="b" bIns="0" lIns="0" spcFirstLastPara="1" rIns="0" wrap="square" tIns="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GB"/>
              <a:t>‹#›</a:t>
            </a:fld>
            <a:endParaRPr b="0"/>
          </a:p>
        </p:txBody>
      </p:sp>
      <p:sp>
        <p:nvSpPr>
          <p:cNvPr id="789" name="Google Shape;789;p110"/>
          <p:cNvSpPr/>
          <p:nvPr/>
        </p:nvSpPr>
        <p:spPr>
          <a:xfrm>
            <a:off x="1" y="58547"/>
            <a:ext cx="112800" cy="7047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itle and content - light">
  <p:cSld name="Basic title and content - light">
    <p:spTree>
      <p:nvGrpSpPr>
        <p:cNvPr id="790" name="Shape 790"/>
        <p:cNvGrpSpPr/>
        <p:nvPr/>
      </p:nvGrpSpPr>
      <p:grpSpPr>
        <a:xfrm>
          <a:off x="0" y="0"/>
          <a:ext cx="0" cy="0"/>
          <a:chOff x="0" y="0"/>
          <a:chExt cx="0" cy="0"/>
        </a:xfrm>
      </p:grpSpPr>
      <p:sp>
        <p:nvSpPr>
          <p:cNvPr id="791" name="Google Shape;791;p111"/>
          <p:cNvSpPr txBox="1"/>
          <p:nvPr>
            <p:ph idx="1" type="body"/>
          </p:nvPr>
        </p:nvSpPr>
        <p:spPr>
          <a:xfrm>
            <a:off x="342901" y="1143002"/>
            <a:ext cx="8105700" cy="3143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Clr>
                <a:schemeClr val="dk1"/>
              </a:buClr>
              <a:buSzPts val="1400"/>
              <a:buNone/>
              <a:defRPr/>
            </a:lvl1pPr>
            <a:lvl2pPr indent="-317500" lvl="1" marL="914400" rtl="0" algn="l">
              <a:lnSpc>
                <a:spcPct val="100000"/>
              </a:lnSpc>
              <a:spcBef>
                <a:spcPts val="400"/>
              </a:spcBef>
              <a:spcAft>
                <a:spcPts val="0"/>
              </a:spcAft>
              <a:buClr>
                <a:schemeClr val="dk1"/>
              </a:buClr>
              <a:buSzPts val="1400"/>
              <a:buChar char="•"/>
              <a:defRPr/>
            </a:lvl2pPr>
            <a:lvl3pPr indent="-317500" lvl="2" marL="1371600" rtl="0" algn="l">
              <a:lnSpc>
                <a:spcPct val="100000"/>
              </a:lnSpc>
              <a:spcBef>
                <a:spcPts val="400"/>
              </a:spcBef>
              <a:spcAft>
                <a:spcPts val="0"/>
              </a:spcAft>
              <a:buClr>
                <a:schemeClr val="dk1"/>
              </a:buClr>
              <a:buSzPts val="1400"/>
              <a:buChar char="⎻"/>
              <a:defRPr/>
            </a:lvl3pPr>
            <a:lvl4pPr indent="-317500" lvl="3" marL="1828800" rtl="0" algn="l">
              <a:lnSpc>
                <a:spcPct val="100000"/>
              </a:lnSpc>
              <a:spcBef>
                <a:spcPts val="400"/>
              </a:spcBef>
              <a:spcAft>
                <a:spcPts val="0"/>
              </a:spcAft>
              <a:buClr>
                <a:schemeClr val="dk1"/>
              </a:buClr>
              <a:buSzPts val="1400"/>
              <a:buChar char="•"/>
              <a:defRPr/>
            </a:lvl4pPr>
            <a:lvl5pPr indent="-317500" lvl="4" marL="2286000" rtl="0" algn="l">
              <a:lnSpc>
                <a:spcPct val="10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92" name="Google Shape;792;p111"/>
          <p:cNvSpPr txBox="1"/>
          <p:nvPr>
            <p:ph type="title"/>
          </p:nvPr>
        </p:nvSpPr>
        <p:spPr>
          <a:xfrm>
            <a:off x="342900" y="418339"/>
            <a:ext cx="8106300" cy="230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800"/>
              <a:buFont typeface="Arial"/>
              <a:buNone/>
              <a:defRPr b="1" sz="1800">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93" name="Google Shape;793;p111"/>
          <p:cNvSpPr txBox="1"/>
          <p:nvPr>
            <p:ph idx="11" type="ftr"/>
          </p:nvPr>
        </p:nvSpPr>
        <p:spPr>
          <a:xfrm>
            <a:off x="781813" y="4828762"/>
            <a:ext cx="898500" cy="1428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500">
                <a:solidFill>
                  <a:schemeClr val="dk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4" name="Google Shape;794;p111"/>
          <p:cNvSpPr txBox="1"/>
          <p:nvPr>
            <p:ph idx="12" type="sldNum"/>
          </p:nvPr>
        </p:nvSpPr>
        <p:spPr>
          <a:xfrm>
            <a:off x="342901" y="4828989"/>
            <a:ext cx="264000" cy="143100"/>
          </a:xfrm>
          <a:prstGeom prst="rect">
            <a:avLst/>
          </a:prstGeom>
          <a:noFill/>
          <a:ln>
            <a:noFill/>
          </a:ln>
        </p:spPr>
        <p:txBody>
          <a:bodyPr anchorCtr="0" anchor="b" bIns="0" lIns="0" spcFirstLastPara="1" rIns="0" wrap="square" tIns="0">
            <a:noAutofit/>
          </a:bodyPr>
          <a:lstStyle>
            <a:lvl1pPr indent="0" lvl="0" marL="0" rtl="0" algn="l">
              <a:spcBef>
                <a:spcPts val="0"/>
              </a:spcBef>
              <a:buNone/>
              <a:defRPr sz="500">
                <a:solidFill>
                  <a:schemeClr val="dk1"/>
                </a:solidFill>
                <a:latin typeface="Arial"/>
                <a:ea typeface="Arial"/>
                <a:cs typeface="Arial"/>
                <a:sym typeface="Arial"/>
              </a:defRPr>
            </a:lvl1pPr>
            <a:lvl2pPr indent="0" lvl="1" marL="0" rtl="0" algn="l">
              <a:spcBef>
                <a:spcPts val="0"/>
              </a:spcBef>
              <a:buNone/>
              <a:defRPr sz="500">
                <a:solidFill>
                  <a:schemeClr val="dk1"/>
                </a:solidFill>
                <a:latin typeface="Arial"/>
                <a:ea typeface="Arial"/>
                <a:cs typeface="Arial"/>
                <a:sym typeface="Arial"/>
              </a:defRPr>
            </a:lvl2pPr>
            <a:lvl3pPr indent="0" lvl="2" marL="0" rtl="0" algn="l">
              <a:spcBef>
                <a:spcPts val="0"/>
              </a:spcBef>
              <a:buNone/>
              <a:defRPr sz="500">
                <a:solidFill>
                  <a:schemeClr val="dk1"/>
                </a:solidFill>
                <a:latin typeface="Arial"/>
                <a:ea typeface="Arial"/>
                <a:cs typeface="Arial"/>
                <a:sym typeface="Arial"/>
              </a:defRPr>
            </a:lvl3pPr>
            <a:lvl4pPr indent="0" lvl="3" marL="0" rtl="0" algn="l">
              <a:spcBef>
                <a:spcPts val="0"/>
              </a:spcBef>
              <a:buNone/>
              <a:defRPr sz="500">
                <a:solidFill>
                  <a:schemeClr val="dk1"/>
                </a:solidFill>
                <a:latin typeface="Arial"/>
                <a:ea typeface="Arial"/>
                <a:cs typeface="Arial"/>
                <a:sym typeface="Arial"/>
              </a:defRPr>
            </a:lvl4pPr>
            <a:lvl5pPr indent="0" lvl="4" marL="0" rtl="0" algn="l">
              <a:spcBef>
                <a:spcPts val="0"/>
              </a:spcBef>
              <a:buNone/>
              <a:defRPr sz="500">
                <a:solidFill>
                  <a:schemeClr val="dk1"/>
                </a:solidFill>
                <a:latin typeface="Arial"/>
                <a:ea typeface="Arial"/>
                <a:cs typeface="Arial"/>
                <a:sym typeface="Arial"/>
              </a:defRPr>
            </a:lvl5pPr>
            <a:lvl6pPr indent="0" lvl="5" marL="0" rtl="0" algn="l">
              <a:spcBef>
                <a:spcPts val="0"/>
              </a:spcBef>
              <a:buNone/>
              <a:defRPr sz="500">
                <a:solidFill>
                  <a:schemeClr val="dk1"/>
                </a:solidFill>
                <a:latin typeface="Arial"/>
                <a:ea typeface="Arial"/>
                <a:cs typeface="Arial"/>
                <a:sym typeface="Arial"/>
              </a:defRPr>
            </a:lvl6pPr>
            <a:lvl7pPr indent="0" lvl="6" marL="0" rtl="0" algn="l">
              <a:spcBef>
                <a:spcPts val="0"/>
              </a:spcBef>
              <a:buNone/>
              <a:defRPr sz="500">
                <a:solidFill>
                  <a:schemeClr val="dk1"/>
                </a:solidFill>
                <a:latin typeface="Arial"/>
                <a:ea typeface="Arial"/>
                <a:cs typeface="Arial"/>
                <a:sym typeface="Arial"/>
              </a:defRPr>
            </a:lvl7pPr>
            <a:lvl8pPr indent="0" lvl="7" marL="0" rtl="0" algn="l">
              <a:spcBef>
                <a:spcPts val="0"/>
              </a:spcBef>
              <a:buNone/>
              <a:defRPr sz="500">
                <a:solidFill>
                  <a:schemeClr val="dk1"/>
                </a:solidFill>
                <a:latin typeface="Arial"/>
                <a:ea typeface="Arial"/>
                <a:cs typeface="Arial"/>
                <a:sym typeface="Arial"/>
              </a:defRPr>
            </a:lvl8pPr>
            <a:lvl9pPr indent="0" lvl="8" marL="0" rt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795" name="Google Shape;795;p111"/>
          <p:cNvPicPr preferRelativeResize="0"/>
          <p:nvPr/>
        </p:nvPicPr>
        <p:blipFill rotWithShape="1">
          <a:blip r:embed="rId2">
            <a:alphaModFix/>
          </a:blip>
          <a:srcRect b="0" l="0" r="0" t="0"/>
          <a:stretch/>
        </p:blipFill>
        <p:spPr>
          <a:xfrm>
            <a:off x="7861814" y="4764359"/>
            <a:ext cx="1021579" cy="306474"/>
          </a:xfrm>
          <a:prstGeom prst="rect">
            <a:avLst/>
          </a:prstGeom>
          <a:noFill/>
          <a:ln>
            <a:noFill/>
          </a:ln>
        </p:spPr>
      </p:pic>
    </p:spTree>
  </p:cSld>
  <p:clrMapOvr>
    <a:masterClrMapping/>
  </p:clrMapOvr>
  <p:extLst>
    <p:ext uri="{DCECCB84-F9BA-43D5-87BE-67443E8EF086}">
      <p15:sldGuideLst>
        <p15:guide id="1" orient="horz" pos="2677">
          <p15:clr>
            <a:srgbClr val="FBAE40"/>
          </p15:clr>
        </p15:guide>
        <p15:guide id="2" orient="horz" pos="720">
          <p15:clr>
            <a:srgbClr val="FBAE40"/>
          </p15:clr>
        </p15:guide>
        <p15:guide id="3" pos="532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1 - light layout">
  <p:cSld name="1_Cover 1 - light layout">
    <p:spTree>
      <p:nvGrpSpPr>
        <p:cNvPr id="56" name="Shape 56"/>
        <p:cNvGrpSpPr/>
        <p:nvPr/>
      </p:nvGrpSpPr>
      <p:grpSpPr>
        <a:xfrm>
          <a:off x="0" y="0"/>
          <a:ext cx="0" cy="0"/>
          <a:chOff x="0" y="0"/>
          <a:chExt cx="0" cy="0"/>
        </a:xfrm>
      </p:grpSpPr>
      <p:pic>
        <p:nvPicPr>
          <p:cNvPr id="57" name="Google Shape;57;p14"/>
          <p:cNvPicPr preferRelativeResize="0"/>
          <p:nvPr/>
        </p:nvPicPr>
        <p:blipFill rotWithShape="1">
          <a:blip r:embed="rId2">
            <a:alphaModFix/>
          </a:blip>
          <a:srcRect b="0" l="160" r="160" t="0"/>
          <a:stretch/>
        </p:blipFill>
        <p:spPr>
          <a:xfrm>
            <a:off x="0" y="-10500"/>
            <a:ext cx="9151975" cy="5164500"/>
          </a:xfrm>
          <a:prstGeom prst="rect">
            <a:avLst/>
          </a:prstGeom>
          <a:noFill/>
          <a:ln>
            <a:noFill/>
          </a:ln>
        </p:spPr>
      </p:pic>
      <p:sp>
        <p:nvSpPr>
          <p:cNvPr id="58" name="Google Shape;58;p14"/>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14"/>
          <p:cNvSpPr txBox="1"/>
          <p:nvPr>
            <p:ph type="ctrTitle"/>
          </p:nvPr>
        </p:nvSpPr>
        <p:spPr>
          <a:xfrm>
            <a:off x="781812" y="1578820"/>
            <a:ext cx="3009900" cy="1371352"/>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2"/>
              </a:buClr>
              <a:buSzPts val="2700"/>
              <a:buFont typeface="Arial"/>
              <a:buNone/>
              <a:defRPr b="1" sz="27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 type="subTitle"/>
          </p:nvPr>
        </p:nvSpPr>
        <p:spPr>
          <a:xfrm>
            <a:off x="782242" y="3140964"/>
            <a:ext cx="3010661" cy="3429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500"/>
              <a:buNone/>
              <a:defRPr sz="1500">
                <a:solidFill>
                  <a:schemeClr val="dk2"/>
                </a:solidFill>
              </a:defRPr>
            </a:lvl1pPr>
            <a:lvl2pPr lvl="1" algn="ctr">
              <a:lnSpc>
                <a:spcPct val="100000"/>
              </a:lnSpc>
              <a:spcBef>
                <a:spcPts val="400"/>
              </a:spcBef>
              <a:spcAft>
                <a:spcPts val="0"/>
              </a:spcAft>
              <a:buClr>
                <a:schemeClr val="dk1"/>
              </a:buClr>
              <a:buSzPts val="1500"/>
              <a:buNone/>
              <a:defRPr sz="1500"/>
            </a:lvl2pPr>
            <a:lvl3pPr lvl="2" algn="ctr">
              <a:lnSpc>
                <a:spcPct val="100000"/>
              </a:lnSpc>
              <a:spcBef>
                <a:spcPts val="400"/>
              </a:spcBef>
              <a:spcAft>
                <a:spcPts val="0"/>
              </a:spcAft>
              <a:buClr>
                <a:schemeClr val="dk1"/>
              </a:buClr>
              <a:buSzPts val="1400"/>
              <a:buNone/>
              <a:defRPr sz="1400"/>
            </a:lvl3pPr>
            <a:lvl4pPr lvl="3" algn="ctr">
              <a:lnSpc>
                <a:spcPct val="100000"/>
              </a:lnSpc>
              <a:spcBef>
                <a:spcPts val="400"/>
              </a:spcBef>
              <a:spcAft>
                <a:spcPts val="0"/>
              </a:spcAft>
              <a:buClr>
                <a:schemeClr val="dk1"/>
              </a:buClr>
              <a:buSzPts val="1200"/>
              <a:buNone/>
              <a:defRPr sz="1200"/>
            </a:lvl4pPr>
            <a:lvl5pPr lvl="4" algn="ctr">
              <a:lnSpc>
                <a:spcPct val="10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1" name="Google Shape;61;p14"/>
          <p:cNvSpPr txBox="1"/>
          <p:nvPr>
            <p:ph idx="2" type="body"/>
          </p:nvPr>
        </p:nvSpPr>
        <p:spPr>
          <a:xfrm>
            <a:off x="781812" y="3967309"/>
            <a:ext cx="3009884" cy="2738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900"/>
              <a:buNone/>
              <a:defRPr sz="900">
                <a:solidFill>
                  <a:schemeClr val="dk1"/>
                </a:solidFill>
              </a:defRPr>
            </a:lvl1pPr>
            <a:lvl2pPr indent="-228600" lvl="1" marL="914400" algn="l">
              <a:lnSpc>
                <a:spcPct val="100000"/>
              </a:lnSpc>
              <a:spcBef>
                <a:spcPts val="400"/>
              </a:spcBef>
              <a:spcAft>
                <a:spcPts val="0"/>
              </a:spcAft>
              <a:buClr>
                <a:schemeClr val="lt2"/>
              </a:buClr>
              <a:buSzPts val="1200"/>
              <a:buNone/>
              <a:defRPr>
                <a:solidFill>
                  <a:schemeClr val="lt2"/>
                </a:solidFill>
              </a:defRPr>
            </a:lvl2pPr>
            <a:lvl3pPr indent="-228600" lvl="2" marL="1371600" algn="l">
              <a:lnSpc>
                <a:spcPct val="100000"/>
              </a:lnSpc>
              <a:spcBef>
                <a:spcPts val="400"/>
              </a:spcBef>
              <a:spcAft>
                <a:spcPts val="0"/>
              </a:spcAft>
              <a:buClr>
                <a:schemeClr val="lt2"/>
              </a:buClr>
              <a:buSzPts val="1200"/>
              <a:buNone/>
              <a:defRPr>
                <a:solidFill>
                  <a:schemeClr val="lt2"/>
                </a:solidFill>
              </a:defRPr>
            </a:lvl3pPr>
            <a:lvl4pPr indent="-228600" lvl="3" marL="1828800" algn="l">
              <a:lnSpc>
                <a:spcPct val="100000"/>
              </a:lnSpc>
              <a:spcBef>
                <a:spcPts val="400"/>
              </a:spcBef>
              <a:spcAft>
                <a:spcPts val="0"/>
              </a:spcAft>
              <a:buClr>
                <a:schemeClr val="lt2"/>
              </a:buClr>
              <a:buSzPts val="1200"/>
              <a:buNone/>
              <a:defRPr>
                <a:solidFill>
                  <a:schemeClr val="lt2"/>
                </a:solidFill>
              </a:defRPr>
            </a:lvl4pPr>
            <a:lvl5pPr indent="-228600" lvl="4" marL="2286000" algn="l">
              <a:lnSpc>
                <a:spcPct val="100000"/>
              </a:lnSpc>
              <a:spcBef>
                <a:spcPts val="400"/>
              </a:spcBef>
              <a:spcAft>
                <a:spcPts val="0"/>
              </a:spcAft>
              <a:buClr>
                <a:schemeClr val="lt2"/>
              </a:buClr>
              <a:buSzPts val="1200"/>
              <a:buNone/>
              <a:defRPr>
                <a:solidFill>
                  <a:schemeClr val="lt2"/>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62" name="Google Shape;62;p14"/>
          <p:cNvPicPr preferRelativeResize="0"/>
          <p:nvPr/>
        </p:nvPicPr>
        <p:blipFill rotWithShape="1">
          <a:blip r:embed="rId3">
            <a:alphaModFix/>
          </a:blip>
          <a:srcRect b="0" l="0" r="0" t="0"/>
          <a:stretch/>
        </p:blipFill>
        <p:spPr>
          <a:xfrm>
            <a:off x="354568" y="286398"/>
            <a:ext cx="1550987" cy="465296"/>
          </a:xfrm>
          <a:prstGeom prst="rect">
            <a:avLst/>
          </a:prstGeom>
          <a:noFill/>
          <a:ln>
            <a:noFill/>
          </a:ln>
        </p:spPr>
      </p:pic>
    </p:spTree>
  </p:cSld>
  <p:clrMapOvr>
    <a:masterClrMapping/>
  </p:clrMapOvr>
  <p:extLst>
    <p:ext uri="{DCECCB84-F9BA-43D5-87BE-67443E8EF086}">
      <p15:sldGuideLst>
        <p15:guide id="1" pos="49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 dark layout ">
  <p:cSld name="Cover 1 - dark layout ">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0" l="116" r="0" t="116"/>
          <a:stretch/>
        </p:blipFill>
        <p:spPr>
          <a:xfrm>
            <a:off x="0" y="-1"/>
            <a:ext cx="9144000" cy="5143502"/>
          </a:xfrm>
          <a:prstGeom prst="rect">
            <a:avLst/>
          </a:prstGeom>
          <a:noFill/>
          <a:ln>
            <a:noFill/>
          </a:ln>
        </p:spPr>
      </p:pic>
      <p:sp>
        <p:nvSpPr>
          <p:cNvPr id="65" name="Google Shape;65;p15"/>
          <p:cNvSpPr txBox="1"/>
          <p:nvPr>
            <p:ph type="ctrTitle"/>
          </p:nvPr>
        </p:nvSpPr>
        <p:spPr>
          <a:xfrm>
            <a:off x="781812" y="1578820"/>
            <a:ext cx="3009900" cy="1371352"/>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2700"/>
              <a:buFont typeface="Arial"/>
              <a:buNone/>
              <a:defRPr b="1"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 type="subTitle"/>
          </p:nvPr>
        </p:nvSpPr>
        <p:spPr>
          <a:xfrm>
            <a:off x="782242" y="3140964"/>
            <a:ext cx="3010661" cy="3429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lt1"/>
              </a:buClr>
              <a:buSzPts val="1500"/>
              <a:buNone/>
              <a:defRPr sz="1500">
                <a:solidFill>
                  <a:schemeClr val="lt1"/>
                </a:solidFill>
              </a:defRPr>
            </a:lvl1pPr>
            <a:lvl2pPr lvl="1" algn="ctr">
              <a:lnSpc>
                <a:spcPct val="100000"/>
              </a:lnSpc>
              <a:spcBef>
                <a:spcPts val="400"/>
              </a:spcBef>
              <a:spcAft>
                <a:spcPts val="0"/>
              </a:spcAft>
              <a:buClr>
                <a:schemeClr val="dk1"/>
              </a:buClr>
              <a:buSzPts val="1500"/>
              <a:buNone/>
              <a:defRPr sz="1500"/>
            </a:lvl2pPr>
            <a:lvl3pPr lvl="2" algn="ctr">
              <a:lnSpc>
                <a:spcPct val="100000"/>
              </a:lnSpc>
              <a:spcBef>
                <a:spcPts val="400"/>
              </a:spcBef>
              <a:spcAft>
                <a:spcPts val="0"/>
              </a:spcAft>
              <a:buClr>
                <a:schemeClr val="dk1"/>
              </a:buClr>
              <a:buSzPts val="1400"/>
              <a:buNone/>
              <a:defRPr sz="1400"/>
            </a:lvl3pPr>
            <a:lvl4pPr lvl="3" algn="ctr">
              <a:lnSpc>
                <a:spcPct val="100000"/>
              </a:lnSpc>
              <a:spcBef>
                <a:spcPts val="400"/>
              </a:spcBef>
              <a:spcAft>
                <a:spcPts val="0"/>
              </a:spcAft>
              <a:buClr>
                <a:schemeClr val="dk1"/>
              </a:buClr>
              <a:buSzPts val="1200"/>
              <a:buNone/>
              <a:defRPr sz="1200"/>
            </a:lvl4pPr>
            <a:lvl5pPr lvl="4" algn="ctr">
              <a:lnSpc>
                <a:spcPct val="10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7" name="Google Shape;67;p15"/>
          <p:cNvSpPr txBox="1"/>
          <p:nvPr>
            <p:ph idx="2" type="body"/>
          </p:nvPr>
        </p:nvSpPr>
        <p:spPr>
          <a:xfrm>
            <a:off x="781812" y="3967309"/>
            <a:ext cx="3009884" cy="2738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2"/>
              </a:buClr>
              <a:buSzPts val="900"/>
              <a:buNone/>
              <a:defRPr sz="900">
                <a:solidFill>
                  <a:schemeClr val="lt2"/>
                </a:solidFill>
              </a:defRPr>
            </a:lvl1pPr>
            <a:lvl2pPr indent="-228600" lvl="1" marL="914400" algn="l">
              <a:lnSpc>
                <a:spcPct val="100000"/>
              </a:lnSpc>
              <a:spcBef>
                <a:spcPts val="400"/>
              </a:spcBef>
              <a:spcAft>
                <a:spcPts val="0"/>
              </a:spcAft>
              <a:buClr>
                <a:schemeClr val="lt2"/>
              </a:buClr>
              <a:buSzPts val="1200"/>
              <a:buNone/>
              <a:defRPr>
                <a:solidFill>
                  <a:schemeClr val="lt2"/>
                </a:solidFill>
              </a:defRPr>
            </a:lvl2pPr>
            <a:lvl3pPr indent="-228600" lvl="2" marL="1371600" algn="l">
              <a:lnSpc>
                <a:spcPct val="100000"/>
              </a:lnSpc>
              <a:spcBef>
                <a:spcPts val="400"/>
              </a:spcBef>
              <a:spcAft>
                <a:spcPts val="0"/>
              </a:spcAft>
              <a:buClr>
                <a:schemeClr val="lt2"/>
              </a:buClr>
              <a:buSzPts val="1200"/>
              <a:buNone/>
              <a:defRPr>
                <a:solidFill>
                  <a:schemeClr val="lt2"/>
                </a:solidFill>
              </a:defRPr>
            </a:lvl3pPr>
            <a:lvl4pPr indent="-228600" lvl="3" marL="1828800" algn="l">
              <a:lnSpc>
                <a:spcPct val="100000"/>
              </a:lnSpc>
              <a:spcBef>
                <a:spcPts val="400"/>
              </a:spcBef>
              <a:spcAft>
                <a:spcPts val="0"/>
              </a:spcAft>
              <a:buClr>
                <a:schemeClr val="lt2"/>
              </a:buClr>
              <a:buSzPts val="1200"/>
              <a:buNone/>
              <a:defRPr>
                <a:solidFill>
                  <a:schemeClr val="lt2"/>
                </a:solidFill>
              </a:defRPr>
            </a:lvl4pPr>
            <a:lvl5pPr indent="-228600" lvl="4" marL="2286000" algn="l">
              <a:lnSpc>
                <a:spcPct val="100000"/>
              </a:lnSpc>
              <a:spcBef>
                <a:spcPts val="400"/>
              </a:spcBef>
              <a:spcAft>
                <a:spcPts val="0"/>
              </a:spcAft>
              <a:buClr>
                <a:schemeClr val="lt2"/>
              </a:buClr>
              <a:buSzPts val="1200"/>
              <a:buNone/>
              <a:defRPr>
                <a:solidFill>
                  <a:schemeClr val="lt2"/>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 name="Google Shape;68;p15"/>
          <p:cNvSpPr txBox="1"/>
          <p:nvPr/>
        </p:nvSpPr>
        <p:spPr>
          <a:xfrm>
            <a:off x="-1025956" y="126188"/>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2"/>
              </a:solidFill>
              <a:latin typeface="Arial"/>
              <a:ea typeface="Arial"/>
              <a:cs typeface="Arial"/>
              <a:sym typeface="Arial"/>
            </a:endParaRPr>
          </a:p>
        </p:txBody>
      </p:sp>
      <p:pic>
        <p:nvPicPr>
          <p:cNvPr id="69" name="Google Shape;69;p15"/>
          <p:cNvPicPr preferRelativeResize="0"/>
          <p:nvPr/>
        </p:nvPicPr>
        <p:blipFill rotWithShape="1">
          <a:blip r:embed="rId3">
            <a:alphaModFix/>
          </a:blip>
          <a:srcRect b="0" l="0" r="0" t="0"/>
          <a:stretch/>
        </p:blipFill>
        <p:spPr>
          <a:xfrm>
            <a:off x="350758" y="286399"/>
            <a:ext cx="1550987" cy="465296"/>
          </a:xfrm>
          <a:prstGeom prst="rect">
            <a:avLst/>
          </a:prstGeom>
          <a:noFill/>
          <a:ln>
            <a:noFill/>
          </a:ln>
        </p:spPr>
      </p:pic>
      <p:sp>
        <p:nvSpPr>
          <p:cNvPr id="70" name="Google Shape;70;p15"/>
          <p:cNvSpPr txBox="1"/>
          <p:nvPr>
            <p:ph idx="11" type="ftr"/>
          </p:nvPr>
        </p:nvSpPr>
        <p:spPr>
          <a:xfrm>
            <a:off x="781812" y="4743895"/>
            <a:ext cx="1437333"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5"/>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pos="49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 light layout">
  <p:cSld name="Cover 1 - light layout">
    <p:spTree>
      <p:nvGrpSpPr>
        <p:cNvPr id="72"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b="461" l="402" r="804" t="430"/>
          <a:stretch/>
        </p:blipFill>
        <p:spPr>
          <a:xfrm>
            <a:off x="37214" y="0"/>
            <a:ext cx="9114761" cy="5143500"/>
          </a:xfrm>
          <a:prstGeom prst="rect">
            <a:avLst/>
          </a:prstGeom>
          <a:noFill/>
          <a:ln>
            <a:noFill/>
          </a:ln>
        </p:spPr>
      </p:pic>
      <p:sp>
        <p:nvSpPr>
          <p:cNvPr id="74" name="Google Shape;74;p16"/>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16"/>
          <p:cNvSpPr txBox="1"/>
          <p:nvPr>
            <p:ph type="ctrTitle"/>
          </p:nvPr>
        </p:nvSpPr>
        <p:spPr>
          <a:xfrm>
            <a:off x="781812" y="1578820"/>
            <a:ext cx="3009900" cy="1371352"/>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2"/>
              </a:buClr>
              <a:buSzPts val="2700"/>
              <a:buFont typeface="Arial"/>
              <a:buNone/>
              <a:defRPr b="1" sz="27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6"/>
          <p:cNvSpPr txBox="1"/>
          <p:nvPr>
            <p:ph idx="1" type="subTitle"/>
          </p:nvPr>
        </p:nvSpPr>
        <p:spPr>
          <a:xfrm>
            <a:off x="782242" y="3140964"/>
            <a:ext cx="3010661" cy="3429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500"/>
              <a:buNone/>
              <a:defRPr sz="1500">
                <a:solidFill>
                  <a:schemeClr val="dk2"/>
                </a:solidFill>
              </a:defRPr>
            </a:lvl1pPr>
            <a:lvl2pPr lvl="1" algn="ctr">
              <a:lnSpc>
                <a:spcPct val="100000"/>
              </a:lnSpc>
              <a:spcBef>
                <a:spcPts val="400"/>
              </a:spcBef>
              <a:spcAft>
                <a:spcPts val="0"/>
              </a:spcAft>
              <a:buClr>
                <a:schemeClr val="dk1"/>
              </a:buClr>
              <a:buSzPts val="1500"/>
              <a:buNone/>
              <a:defRPr sz="1500"/>
            </a:lvl2pPr>
            <a:lvl3pPr lvl="2" algn="ctr">
              <a:lnSpc>
                <a:spcPct val="100000"/>
              </a:lnSpc>
              <a:spcBef>
                <a:spcPts val="400"/>
              </a:spcBef>
              <a:spcAft>
                <a:spcPts val="0"/>
              </a:spcAft>
              <a:buClr>
                <a:schemeClr val="dk1"/>
              </a:buClr>
              <a:buSzPts val="1400"/>
              <a:buNone/>
              <a:defRPr sz="1400"/>
            </a:lvl3pPr>
            <a:lvl4pPr lvl="3" algn="ctr">
              <a:lnSpc>
                <a:spcPct val="100000"/>
              </a:lnSpc>
              <a:spcBef>
                <a:spcPts val="400"/>
              </a:spcBef>
              <a:spcAft>
                <a:spcPts val="0"/>
              </a:spcAft>
              <a:buClr>
                <a:schemeClr val="dk1"/>
              </a:buClr>
              <a:buSzPts val="1200"/>
              <a:buNone/>
              <a:defRPr sz="1200"/>
            </a:lvl4pPr>
            <a:lvl5pPr lvl="4" algn="ctr">
              <a:lnSpc>
                <a:spcPct val="10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77" name="Google Shape;77;p16"/>
          <p:cNvSpPr txBox="1"/>
          <p:nvPr>
            <p:ph idx="2" type="body"/>
          </p:nvPr>
        </p:nvSpPr>
        <p:spPr>
          <a:xfrm>
            <a:off x="781812" y="3967309"/>
            <a:ext cx="3009884" cy="2738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900"/>
              <a:buNone/>
              <a:defRPr sz="900">
                <a:solidFill>
                  <a:schemeClr val="dk1"/>
                </a:solidFill>
              </a:defRPr>
            </a:lvl1pPr>
            <a:lvl2pPr indent="-228600" lvl="1" marL="914400" algn="l">
              <a:lnSpc>
                <a:spcPct val="100000"/>
              </a:lnSpc>
              <a:spcBef>
                <a:spcPts val="400"/>
              </a:spcBef>
              <a:spcAft>
                <a:spcPts val="0"/>
              </a:spcAft>
              <a:buClr>
                <a:schemeClr val="lt2"/>
              </a:buClr>
              <a:buSzPts val="1200"/>
              <a:buNone/>
              <a:defRPr>
                <a:solidFill>
                  <a:schemeClr val="lt2"/>
                </a:solidFill>
              </a:defRPr>
            </a:lvl2pPr>
            <a:lvl3pPr indent="-228600" lvl="2" marL="1371600" algn="l">
              <a:lnSpc>
                <a:spcPct val="100000"/>
              </a:lnSpc>
              <a:spcBef>
                <a:spcPts val="400"/>
              </a:spcBef>
              <a:spcAft>
                <a:spcPts val="0"/>
              </a:spcAft>
              <a:buClr>
                <a:schemeClr val="lt2"/>
              </a:buClr>
              <a:buSzPts val="1200"/>
              <a:buNone/>
              <a:defRPr>
                <a:solidFill>
                  <a:schemeClr val="lt2"/>
                </a:solidFill>
              </a:defRPr>
            </a:lvl3pPr>
            <a:lvl4pPr indent="-228600" lvl="3" marL="1828800" algn="l">
              <a:lnSpc>
                <a:spcPct val="100000"/>
              </a:lnSpc>
              <a:spcBef>
                <a:spcPts val="400"/>
              </a:spcBef>
              <a:spcAft>
                <a:spcPts val="0"/>
              </a:spcAft>
              <a:buClr>
                <a:schemeClr val="lt2"/>
              </a:buClr>
              <a:buSzPts val="1200"/>
              <a:buNone/>
              <a:defRPr>
                <a:solidFill>
                  <a:schemeClr val="lt2"/>
                </a:solidFill>
              </a:defRPr>
            </a:lvl4pPr>
            <a:lvl5pPr indent="-228600" lvl="4" marL="2286000" algn="l">
              <a:lnSpc>
                <a:spcPct val="100000"/>
              </a:lnSpc>
              <a:spcBef>
                <a:spcPts val="400"/>
              </a:spcBef>
              <a:spcAft>
                <a:spcPts val="0"/>
              </a:spcAft>
              <a:buClr>
                <a:schemeClr val="lt2"/>
              </a:buClr>
              <a:buSzPts val="1200"/>
              <a:buNone/>
              <a:defRPr>
                <a:solidFill>
                  <a:schemeClr val="lt2"/>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78" name="Google Shape;78;p16"/>
          <p:cNvPicPr preferRelativeResize="0"/>
          <p:nvPr/>
        </p:nvPicPr>
        <p:blipFill rotWithShape="1">
          <a:blip r:embed="rId3">
            <a:alphaModFix/>
          </a:blip>
          <a:srcRect b="0" l="0" r="0" t="0"/>
          <a:stretch/>
        </p:blipFill>
        <p:spPr>
          <a:xfrm>
            <a:off x="354568" y="286398"/>
            <a:ext cx="1550987" cy="465296"/>
          </a:xfrm>
          <a:prstGeom prst="rect">
            <a:avLst/>
          </a:prstGeom>
          <a:noFill/>
          <a:ln>
            <a:noFill/>
          </a:ln>
        </p:spPr>
      </p:pic>
      <p:sp>
        <p:nvSpPr>
          <p:cNvPr id="79" name="Google Shape;79;p16"/>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pos="49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2 - dark layout">
  <p:cSld name="Cover 2 - dark layout">
    <p:bg>
      <p:bgPr>
        <a:solidFill>
          <a:schemeClr val="dk2"/>
        </a:solidFill>
      </p:bgPr>
    </p:bg>
    <p:spTree>
      <p:nvGrpSpPr>
        <p:cNvPr id="80" name="Shape 80"/>
        <p:cNvGrpSpPr/>
        <p:nvPr/>
      </p:nvGrpSpPr>
      <p:grpSpPr>
        <a:xfrm>
          <a:off x="0" y="0"/>
          <a:ext cx="0" cy="0"/>
          <a:chOff x="0" y="0"/>
          <a:chExt cx="0" cy="0"/>
        </a:xfrm>
      </p:grpSpPr>
      <p:sp>
        <p:nvSpPr>
          <p:cNvPr id="81" name="Google Shape;81;p17"/>
          <p:cNvSpPr txBox="1"/>
          <p:nvPr>
            <p:ph type="ctrTitle"/>
          </p:nvPr>
        </p:nvSpPr>
        <p:spPr>
          <a:xfrm>
            <a:off x="1124712" y="1539062"/>
            <a:ext cx="6126988" cy="118445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6"/>
              </a:buClr>
              <a:buSzPts val="2700"/>
              <a:buFont typeface="Arial"/>
              <a:buNone/>
              <a:defRPr b="1" sz="2700">
                <a:solidFill>
                  <a:schemeClr val="accent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7"/>
          <p:cNvSpPr txBox="1"/>
          <p:nvPr>
            <p:ph idx="1" type="subTitle"/>
          </p:nvPr>
        </p:nvSpPr>
        <p:spPr>
          <a:xfrm>
            <a:off x="1125143" y="2914304"/>
            <a:ext cx="6128537" cy="3429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lt2"/>
              </a:buClr>
              <a:buSzPts val="1500"/>
              <a:buNone/>
              <a:defRPr sz="1500">
                <a:solidFill>
                  <a:schemeClr val="lt2"/>
                </a:solidFill>
              </a:defRPr>
            </a:lvl1pPr>
            <a:lvl2pPr lvl="1" algn="ctr">
              <a:lnSpc>
                <a:spcPct val="100000"/>
              </a:lnSpc>
              <a:spcBef>
                <a:spcPts val="400"/>
              </a:spcBef>
              <a:spcAft>
                <a:spcPts val="0"/>
              </a:spcAft>
              <a:buClr>
                <a:schemeClr val="lt1"/>
              </a:buClr>
              <a:buSzPts val="1500"/>
              <a:buNone/>
              <a:defRPr sz="1500"/>
            </a:lvl2pPr>
            <a:lvl3pPr lvl="2" algn="ctr">
              <a:lnSpc>
                <a:spcPct val="100000"/>
              </a:lnSpc>
              <a:spcBef>
                <a:spcPts val="400"/>
              </a:spcBef>
              <a:spcAft>
                <a:spcPts val="0"/>
              </a:spcAft>
              <a:buClr>
                <a:schemeClr val="lt1"/>
              </a:buClr>
              <a:buSzPts val="1400"/>
              <a:buNone/>
              <a:defRPr sz="1400"/>
            </a:lvl3pPr>
            <a:lvl4pPr lvl="3" algn="ctr">
              <a:lnSpc>
                <a:spcPct val="100000"/>
              </a:lnSpc>
              <a:spcBef>
                <a:spcPts val="400"/>
              </a:spcBef>
              <a:spcAft>
                <a:spcPts val="0"/>
              </a:spcAft>
              <a:buClr>
                <a:schemeClr val="lt1"/>
              </a:buClr>
              <a:buSzPts val="1200"/>
              <a:buNone/>
              <a:defRPr sz="1200"/>
            </a:lvl4pPr>
            <a:lvl5pPr lvl="4" algn="ctr">
              <a:lnSpc>
                <a:spcPct val="10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p:txBody>
      </p:sp>
      <p:sp>
        <p:nvSpPr>
          <p:cNvPr id="83" name="Google Shape;83;p17"/>
          <p:cNvSpPr txBox="1"/>
          <p:nvPr>
            <p:ph idx="2" type="body"/>
          </p:nvPr>
        </p:nvSpPr>
        <p:spPr>
          <a:xfrm>
            <a:off x="1124713" y="3740649"/>
            <a:ext cx="3009884" cy="2738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900"/>
              <a:buNone/>
              <a:defRPr sz="900">
                <a:solidFill>
                  <a:schemeClr val="lt1"/>
                </a:solidFill>
              </a:defRPr>
            </a:lvl1pPr>
            <a:lvl2pPr indent="-228600" lvl="1" marL="914400" algn="l">
              <a:lnSpc>
                <a:spcPct val="100000"/>
              </a:lnSpc>
              <a:spcBef>
                <a:spcPts val="400"/>
              </a:spcBef>
              <a:spcAft>
                <a:spcPts val="0"/>
              </a:spcAft>
              <a:buClr>
                <a:schemeClr val="dk2"/>
              </a:buClr>
              <a:buSzPts val="1200"/>
              <a:buNone/>
              <a:defRPr>
                <a:solidFill>
                  <a:schemeClr val="dk2"/>
                </a:solidFill>
              </a:defRPr>
            </a:lvl2pPr>
            <a:lvl3pPr indent="-228600" lvl="2" marL="1371600" algn="l">
              <a:lnSpc>
                <a:spcPct val="100000"/>
              </a:lnSpc>
              <a:spcBef>
                <a:spcPts val="400"/>
              </a:spcBef>
              <a:spcAft>
                <a:spcPts val="0"/>
              </a:spcAft>
              <a:buClr>
                <a:schemeClr val="dk2"/>
              </a:buClr>
              <a:buSzPts val="1200"/>
              <a:buNone/>
              <a:defRPr>
                <a:solidFill>
                  <a:schemeClr val="dk2"/>
                </a:solidFill>
              </a:defRPr>
            </a:lvl3pPr>
            <a:lvl4pPr indent="-228600" lvl="3" marL="1828800" algn="l">
              <a:lnSpc>
                <a:spcPct val="100000"/>
              </a:lnSpc>
              <a:spcBef>
                <a:spcPts val="400"/>
              </a:spcBef>
              <a:spcAft>
                <a:spcPts val="0"/>
              </a:spcAft>
              <a:buClr>
                <a:schemeClr val="dk2"/>
              </a:buClr>
              <a:buSzPts val="1200"/>
              <a:buNone/>
              <a:defRPr>
                <a:solidFill>
                  <a:schemeClr val="dk2"/>
                </a:solidFill>
              </a:defRPr>
            </a:lvl4pPr>
            <a:lvl5pPr indent="-228600" lvl="4" marL="2286000" algn="l">
              <a:lnSpc>
                <a:spcPct val="100000"/>
              </a:lnSpc>
              <a:spcBef>
                <a:spcPts val="400"/>
              </a:spcBef>
              <a:spcAft>
                <a:spcPts val="0"/>
              </a:spcAft>
              <a:buClr>
                <a:schemeClr val="dk2"/>
              </a:buClr>
              <a:buSzPts val="1200"/>
              <a:buNone/>
              <a:defRPr>
                <a:solidFill>
                  <a:schemeClr val="dk2"/>
                </a:solidFill>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84" name="Google Shape;84;p17"/>
          <p:cNvSpPr txBox="1"/>
          <p:nvPr>
            <p:ph idx="11" type="ftr"/>
          </p:nvPr>
        </p:nvSpPr>
        <p:spPr>
          <a:xfrm>
            <a:off x="1124713"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85" name="Google Shape;85;p17"/>
          <p:cNvPicPr preferRelativeResize="0"/>
          <p:nvPr/>
        </p:nvPicPr>
        <p:blipFill rotWithShape="1">
          <a:blip r:embed="rId2">
            <a:alphaModFix/>
          </a:blip>
          <a:srcRect b="0" l="0" r="0" t="0"/>
          <a:stretch/>
        </p:blipFill>
        <p:spPr>
          <a:xfrm>
            <a:off x="542924" y="741859"/>
            <a:ext cx="2421257" cy="42500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2 - light layout">
  <p:cSld name="Cover 2 - light layout">
    <p:bg>
      <p:bgPr>
        <a:solidFill>
          <a:schemeClr val="lt2"/>
        </a:solidFill>
      </p:bgPr>
    </p:bg>
    <p:spTree>
      <p:nvGrpSpPr>
        <p:cNvPr id="86" name="Shape 86"/>
        <p:cNvGrpSpPr/>
        <p:nvPr/>
      </p:nvGrpSpPr>
      <p:grpSpPr>
        <a:xfrm>
          <a:off x="0" y="0"/>
          <a:ext cx="0" cy="0"/>
          <a:chOff x="0" y="0"/>
          <a:chExt cx="0" cy="0"/>
        </a:xfrm>
      </p:grpSpPr>
      <p:sp>
        <p:nvSpPr>
          <p:cNvPr id="87" name="Google Shape;87;p18"/>
          <p:cNvSpPr txBox="1"/>
          <p:nvPr>
            <p:ph idx="11" type="ftr"/>
          </p:nvPr>
        </p:nvSpPr>
        <p:spPr>
          <a:xfrm>
            <a:off x="1124713"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88" name="Google Shape;88;p18"/>
          <p:cNvPicPr preferRelativeResize="0"/>
          <p:nvPr/>
        </p:nvPicPr>
        <p:blipFill rotWithShape="1">
          <a:blip r:embed="rId2">
            <a:alphaModFix/>
          </a:blip>
          <a:srcRect b="0" l="0" r="0" t="0"/>
          <a:stretch/>
        </p:blipFill>
        <p:spPr>
          <a:xfrm>
            <a:off x="542924" y="741859"/>
            <a:ext cx="2421256" cy="425008"/>
          </a:xfrm>
          <a:prstGeom prst="rect">
            <a:avLst/>
          </a:prstGeom>
          <a:noFill/>
          <a:ln>
            <a:noFill/>
          </a:ln>
        </p:spPr>
      </p:pic>
      <p:sp>
        <p:nvSpPr>
          <p:cNvPr id="89" name="Google Shape;89;p18"/>
          <p:cNvSpPr txBox="1"/>
          <p:nvPr>
            <p:ph type="ctrTitle"/>
          </p:nvPr>
        </p:nvSpPr>
        <p:spPr>
          <a:xfrm>
            <a:off x="1124712" y="1539062"/>
            <a:ext cx="6126988" cy="118445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3"/>
              </a:buClr>
              <a:buSzPts val="2700"/>
              <a:buFont typeface="Arial"/>
              <a:buNone/>
              <a:defRPr b="1" sz="2700">
                <a:solidFill>
                  <a:schemeClr val="accent3"/>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0" name="Google Shape;90;p18"/>
          <p:cNvSpPr txBox="1"/>
          <p:nvPr>
            <p:ph idx="1" type="subTitle"/>
          </p:nvPr>
        </p:nvSpPr>
        <p:spPr>
          <a:xfrm>
            <a:off x="1125143" y="2914304"/>
            <a:ext cx="6128537" cy="3429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500"/>
              <a:buNone/>
              <a:defRPr sz="1500">
                <a:solidFill>
                  <a:schemeClr val="dk2"/>
                </a:solidFill>
              </a:defRPr>
            </a:lvl1pPr>
            <a:lvl2pPr lvl="1" algn="ctr">
              <a:lnSpc>
                <a:spcPct val="100000"/>
              </a:lnSpc>
              <a:spcBef>
                <a:spcPts val="400"/>
              </a:spcBef>
              <a:spcAft>
                <a:spcPts val="0"/>
              </a:spcAft>
              <a:buClr>
                <a:schemeClr val="dk1"/>
              </a:buClr>
              <a:buSzPts val="1500"/>
              <a:buNone/>
              <a:defRPr sz="1500"/>
            </a:lvl2pPr>
            <a:lvl3pPr lvl="2" algn="ctr">
              <a:lnSpc>
                <a:spcPct val="100000"/>
              </a:lnSpc>
              <a:spcBef>
                <a:spcPts val="400"/>
              </a:spcBef>
              <a:spcAft>
                <a:spcPts val="0"/>
              </a:spcAft>
              <a:buClr>
                <a:schemeClr val="dk1"/>
              </a:buClr>
              <a:buSzPts val="1400"/>
              <a:buNone/>
              <a:defRPr sz="1400"/>
            </a:lvl3pPr>
            <a:lvl4pPr lvl="3" algn="ctr">
              <a:lnSpc>
                <a:spcPct val="100000"/>
              </a:lnSpc>
              <a:spcBef>
                <a:spcPts val="400"/>
              </a:spcBef>
              <a:spcAft>
                <a:spcPts val="0"/>
              </a:spcAft>
              <a:buClr>
                <a:schemeClr val="dk1"/>
              </a:buClr>
              <a:buSzPts val="1200"/>
              <a:buNone/>
              <a:defRPr sz="1200"/>
            </a:lvl4pPr>
            <a:lvl5pPr lvl="4" algn="ctr">
              <a:lnSpc>
                <a:spcPct val="10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91" name="Google Shape;91;p18"/>
          <p:cNvSpPr txBox="1"/>
          <p:nvPr>
            <p:ph idx="2" type="body"/>
          </p:nvPr>
        </p:nvSpPr>
        <p:spPr>
          <a:xfrm>
            <a:off x="1124713" y="3740649"/>
            <a:ext cx="3009884" cy="2738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900"/>
              <a:buNone/>
              <a:defRPr sz="900">
                <a:solidFill>
                  <a:schemeClr val="dk1"/>
                </a:solidFill>
              </a:defRPr>
            </a:lvl1pPr>
            <a:lvl2pPr indent="-228600" lvl="1" marL="914400" algn="l">
              <a:lnSpc>
                <a:spcPct val="100000"/>
              </a:lnSpc>
              <a:spcBef>
                <a:spcPts val="400"/>
              </a:spcBef>
              <a:spcAft>
                <a:spcPts val="0"/>
              </a:spcAft>
              <a:buClr>
                <a:schemeClr val="lt2"/>
              </a:buClr>
              <a:buSzPts val="1200"/>
              <a:buNone/>
              <a:defRPr>
                <a:solidFill>
                  <a:schemeClr val="lt2"/>
                </a:solidFill>
              </a:defRPr>
            </a:lvl2pPr>
            <a:lvl3pPr indent="-228600" lvl="2" marL="1371600" algn="l">
              <a:lnSpc>
                <a:spcPct val="100000"/>
              </a:lnSpc>
              <a:spcBef>
                <a:spcPts val="400"/>
              </a:spcBef>
              <a:spcAft>
                <a:spcPts val="0"/>
              </a:spcAft>
              <a:buClr>
                <a:schemeClr val="lt2"/>
              </a:buClr>
              <a:buSzPts val="1200"/>
              <a:buNone/>
              <a:defRPr>
                <a:solidFill>
                  <a:schemeClr val="lt2"/>
                </a:solidFill>
              </a:defRPr>
            </a:lvl3pPr>
            <a:lvl4pPr indent="-228600" lvl="3" marL="1828800" algn="l">
              <a:lnSpc>
                <a:spcPct val="100000"/>
              </a:lnSpc>
              <a:spcBef>
                <a:spcPts val="400"/>
              </a:spcBef>
              <a:spcAft>
                <a:spcPts val="0"/>
              </a:spcAft>
              <a:buClr>
                <a:schemeClr val="lt2"/>
              </a:buClr>
              <a:buSzPts val="1200"/>
              <a:buNone/>
              <a:defRPr>
                <a:solidFill>
                  <a:schemeClr val="lt2"/>
                </a:solidFill>
              </a:defRPr>
            </a:lvl4pPr>
            <a:lvl5pPr indent="-228600" lvl="4" marL="2286000" algn="l">
              <a:lnSpc>
                <a:spcPct val="100000"/>
              </a:lnSpc>
              <a:spcBef>
                <a:spcPts val="400"/>
              </a:spcBef>
              <a:spcAft>
                <a:spcPts val="0"/>
              </a:spcAft>
              <a:buClr>
                <a:schemeClr val="lt2"/>
              </a:buClr>
              <a:buSzPts val="1200"/>
              <a:buNone/>
              <a:defRPr>
                <a:solidFill>
                  <a:schemeClr val="lt2"/>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ontents">
    <p:bg>
      <p:bgPr>
        <a:solidFill>
          <a:schemeClr val="dk1"/>
        </a:solidFill>
      </p:bgPr>
    </p:bg>
    <p:spTree>
      <p:nvGrpSpPr>
        <p:cNvPr id="92" name="Shape 92"/>
        <p:cNvGrpSpPr/>
        <p:nvPr/>
      </p:nvGrpSpPr>
      <p:grpSpPr>
        <a:xfrm>
          <a:off x="0" y="0"/>
          <a:ext cx="0" cy="0"/>
          <a:chOff x="0" y="0"/>
          <a:chExt cx="0" cy="0"/>
        </a:xfrm>
      </p:grpSpPr>
      <p:sp>
        <p:nvSpPr>
          <p:cNvPr id="93" name="Google Shape;93;p19"/>
          <p:cNvSpPr txBox="1"/>
          <p:nvPr>
            <p:ph type="title"/>
          </p:nvPr>
        </p:nvSpPr>
        <p:spPr>
          <a:xfrm>
            <a:off x="342899" y="372092"/>
            <a:ext cx="8458201" cy="27699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3"/>
              </a:buClr>
              <a:buSzPts val="18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4" name="Google Shape;94;p19"/>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19"/>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1"/>
                </a:solidFill>
                <a:latin typeface="Arial"/>
                <a:ea typeface="Arial"/>
                <a:cs typeface="Arial"/>
                <a:sym typeface="Arial"/>
              </a:defRPr>
            </a:lvl1pPr>
            <a:lvl2pPr indent="0" lvl="1" marL="0" algn="l">
              <a:spcBef>
                <a:spcPts val="0"/>
              </a:spcBef>
              <a:buNone/>
              <a:defRPr sz="500">
                <a:solidFill>
                  <a:schemeClr val="lt1"/>
                </a:solidFill>
                <a:latin typeface="Arial"/>
                <a:ea typeface="Arial"/>
                <a:cs typeface="Arial"/>
                <a:sym typeface="Arial"/>
              </a:defRPr>
            </a:lvl2pPr>
            <a:lvl3pPr indent="0" lvl="2" marL="0" algn="l">
              <a:spcBef>
                <a:spcPts val="0"/>
              </a:spcBef>
              <a:buNone/>
              <a:defRPr sz="500">
                <a:solidFill>
                  <a:schemeClr val="lt1"/>
                </a:solidFill>
                <a:latin typeface="Arial"/>
                <a:ea typeface="Arial"/>
                <a:cs typeface="Arial"/>
                <a:sym typeface="Arial"/>
              </a:defRPr>
            </a:lvl3pPr>
            <a:lvl4pPr indent="0" lvl="3" marL="0" algn="l">
              <a:spcBef>
                <a:spcPts val="0"/>
              </a:spcBef>
              <a:buNone/>
              <a:defRPr sz="500">
                <a:solidFill>
                  <a:schemeClr val="lt1"/>
                </a:solidFill>
                <a:latin typeface="Arial"/>
                <a:ea typeface="Arial"/>
                <a:cs typeface="Arial"/>
                <a:sym typeface="Arial"/>
              </a:defRPr>
            </a:lvl4pPr>
            <a:lvl5pPr indent="0" lvl="4" marL="0" algn="l">
              <a:spcBef>
                <a:spcPts val="0"/>
              </a:spcBef>
              <a:buNone/>
              <a:defRPr sz="500">
                <a:solidFill>
                  <a:schemeClr val="lt1"/>
                </a:solidFill>
                <a:latin typeface="Arial"/>
                <a:ea typeface="Arial"/>
                <a:cs typeface="Arial"/>
                <a:sym typeface="Arial"/>
              </a:defRPr>
            </a:lvl5pPr>
            <a:lvl6pPr indent="0" lvl="5" marL="0" algn="l">
              <a:spcBef>
                <a:spcPts val="0"/>
              </a:spcBef>
              <a:buNone/>
              <a:defRPr sz="500">
                <a:solidFill>
                  <a:schemeClr val="lt1"/>
                </a:solidFill>
                <a:latin typeface="Arial"/>
                <a:ea typeface="Arial"/>
                <a:cs typeface="Arial"/>
                <a:sym typeface="Arial"/>
              </a:defRPr>
            </a:lvl6pPr>
            <a:lvl7pPr indent="0" lvl="6" marL="0" algn="l">
              <a:spcBef>
                <a:spcPts val="0"/>
              </a:spcBef>
              <a:buNone/>
              <a:defRPr sz="500">
                <a:solidFill>
                  <a:schemeClr val="lt1"/>
                </a:solidFill>
                <a:latin typeface="Arial"/>
                <a:ea typeface="Arial"/>
                <a:cs typeface="Arial"/>
                <a:sym typeface="Arial"/>
              </a:defRPr>
            </a:lvl7pPr>
            <a:lvl8pPr indent="0" lvl="7" marL="0" algn="l">
              <a:spcBef>
                <a:spcPts val="0"/>
              </a:spcBef>
              <a:buNone/>
              <a:defRPr sz="500">
                <a:solidFill>
                  <a:schemeClr val="lt1"/>
                </a:solidFill>
                <a:latin typeface="Arial"/>
                <a:ea typeface="Arial"/>
                <a:cs typeface="Arial"/>
                <a:sym typeface="Arial"/>
              </a:defRPr>
            </a:lvl8pPr>
            <a:lvl9pPr indent="0" lvl="8" marL="0" algn="l">
              <a:spcBef>
                <a:spcPts val="0"/>
              </a:spcBef>
              <a:buNone/>
              <a:defRPr sz="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96" name="Google Shape;96;p19"/>
          <p:cNvSpPr txBox="1"/>
          <p:nvPr>
            <p:ph idx="1" type="body"/>
          </p:nvPr>
        </p:nvSpPr>
        <p:spPr>
          <a:xfrm>
            <a:off x="342900" y="1275588"/>
            <a:ext cx="8526066" cy="2969311"/>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800"/>
              </a:spcBef>
              <a:spcAft>
                <a:spcPts val="0"/>
              </a:spcAft>
              <a:buClr>
                <a:schemeClr val="lt1"/>
              </a:buClr>
              <a:buSzPts val="1400"/>
              <a:buFont typeface="Arial"/>
              <a:buAutoNum type="arabicPeriod"/>
              <a:defRPr sz="1400">
                <a:solidFill>
                  <a:schemeClr val="lt1"/>
                </a:solidFill>
              </a:defRPr>
            </a:lvl1pPr>
            <a:lvl2pPr indent="-317500" lvl="1" marL="914400" algn="l">
              <a:lnSpc>
                <a:spcPct val="100000"/>
              </a:lnSpc>
              <a:spcBef>
                <a:spcPts val="400"/>
              </a:spcBef>
              <a:spcAft>
                <a:spcPts val="0"/>
              </a:spcAft>
              <a:buClr>
                <a:schemeClr val="lt1"/>
              </a:buClr>
              <a:buSzPts val="1400"/>
              <a:buFont typeface="Arial"/>
              <a:buChar char="•"/>
              <a:defRPr sz="1400">
                <a:solidFill>
                  <a:schemeClr val="lt1"/>
                </a:solidFill>
              </a:defRPr>
            </a:lvl2pPr>
            <a:lvl3pPr indent="-317500" lvl="2" marL="1371600" algn="l">
              <a:lnSpc>
                <a:spcPct val="100000"/>
              </a:lnSpc>
              <a:spcBef>
                <a:spcPts val="400"/>
              </a:spcBef>
              <a:spcAft>
                <a:spcPts val="0"/>
              </a:spcAft>
              <a:buClr>
                <a:schemeClr val="lt1"/>
              </a:buClr>
              <a:buSzPts val="1400"/>
              <a:buFont typeface="Cambria"/>
              <a:buChar char="⎻"/>
              <a:defRPr sz="1400">
                <a:solidFill>
                  <a:schemeClr val="lt1"/>
                </a:solidFill>
              </a:defRPr>
            </a:lvl3pPr>
            <a:lvl4pPr indent="-304800" lvl="3" marL="1828800" algn="l">
              <a:lnSpc>
                <a:spcPct val="100000"/>
              </a:lnSpc>
              <a:spcBef>
                <a:spcPts val="400"/>
              </a:spcBef>
              <a:spcAft>
                <a:spcPts val="0"/>
              </a:spcAft>
              <a:buClr>
                <a:schemeClr val="lt1"/>
              </a:buClr>
              <a:buSzPts val="1200"/>
              <a:buChar char="•"/>
              <a:defRPr>
                <a:solidFill>
                  <a:schemeClr val="lt1"/>
                </a:solidFill>
              </a:defRPr>
            </a:lvl4pPr>
            <a:lvl5pPr indent="-304800" lvl="4" marL="2286000" algn="l">
              <a:lnSpc>
                <a:spcPct val="100000"/>
              </a:lnSpc>
              <a:spcBef>
                <a:spcPts val="400"/>
              </a:spcBef>
              <a:spcAft>
                <a:spcPts val="0"/>
              </a:spcAft>
              <a:buClr>
                <a:schemeClr val="lt1"/>
              </a:buClr>
              <a:buSzPts val="1200"/>
              <a:buChar char="•"/>
              <a:defRPr>
                <a:solidFill>
                  <a:schemeClr val="lt1"/>
                </a:solidFill>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pic>
        <p:nvPicPr>
          <p:cNvPr id="97" name="Google Shape;97;p19"/>
          <p:cNvPicPr preferRelativeResize="0"/>
          <p:nvPr/>
        </p:nvPicPr>
        <p:blipFill rotWithShape="1">
          <a:blip r:embed="rId2">
            <a:alphaModFix/>
          </a:blip>
          <a:srcRect b="0" l="0" r="0" t="0"/>
          <a:stretch/>
        </p:blipFill>
        <p:spPr>
          <a:xfrm>
            <a:off x="7851398" y="4764359"/>
            <a:ext cx="1021581" cy="30647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losing">
  <p:cSld name="1_Closing">
    <p:bg>
      <p:bgPr>
        <a:solidFill>
          <a:schemeClr val="lt2"/>
        </a:solidFill>
      </p:bgPr>
    </p:bg>
    <p:spTree>
      <p:nvGrpSpPr>
        <p:cNvPr id="98" name="Shape 98"/>
        <p:cNvGrpSpPr/>
        <p:nvPr/>
      </p:nvGrpSpPr>
      <p:grpSpPr>
        <a:xfrm>
          <a:off x="0" y="0"/>
          <a:ext cx="0" cy="0"/>
          <a:chOff x="0" y="0"/>
          <a:chExt cx="0" cy="0"/>
        </a:xfrm>
      </p:grpSpPr>
      <p:pic>
        <p:nvPicPr>
          <p:cNvPr id="99" name="Google Shape;99;p20"/>
          <p:cNvPicPr preferRelativeResize="0"/>
          <p:nvPr/>
        </p:nvPicPr>
        <p:blipFill rotWithShape="1">
          <a:blip r:embed="rId2">
            <a:alphaModFix/>
          </a:blip>
          <a:srcRect b="0" l="0" r="0" t="0"/>
          <a:stretch/>
        </p:blipFill>
        <p:spPr>
          <a:xfrm>
            <a:off x="3676649" y="-12700"/>
            <a:ext cx="5480849" cy="5156200"/>
          </a:xfrm>
          <a:prstGeom prst="rect">
            <a:avLst/>
          </a:prstGeom>
          <a:noFill/>
          <a:ln>
            <a:noFill/>
          </a:ln>
        </p:spPr>
      </p:pic>
      <p:pic>
        <p:nvPicPr>
          <p:cNvPr id="100" name="Google Shape;100;p20"/>
          <p:cNvPicPr preferRelativeResize="0"/>
          <p:nvPr/>
        </p:nvPicPr>
        <p:blipFill rotWithShape="1">
          <a:blip r:embed="rId3">
            <a:alphaModFix/>
          </a:blip>
          <a:srcRect b="799" l="0" r="0" t="800"/>
          <a:stretch/>
        </p:blipFill>
        <p:spPr>
          <a:xfrm>
            <a:off x="0" y="0"/>
            <a:ext cx="0" cy="5143500"/>
          </a:xfrm>
          <a:prstGeom prst="rect">
            <a:avLst/>
          </a:prstGeom>
          <a:noFill/>
          <a:ln>
            <a:noFill/>
          </a:ln>
        </p:spPr>
      </p:pic>
      <p:sp>
        <p:nvSpPr>
          <p:cNvPr id="101" name="Google Shape;101;p20"/>
          <p:cNvSpPr txBox="1"/>
          <p:nvPr>
            <p:ph type="ctrTitle"/>
          </p:nvPr>
        </p:nvSpPr>
        <p:spPr>
          <a:xfrm>
            <a:off x="781812" y="1427753"/>
            <a:ext cx="4539995" cy="1384994"/>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dk1"/>
              </a:buClr>
              <a:buSzPts val="4500"/>
              <a:buFont typeface="Arial"/>
              <a:buNone/>
              <a:defRPr b="1" sz="45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2" name="Google Shape;102;p20"/>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20"/>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104" name="Google Shape;104;p20"/>
          <p:cNvSpPr txBox="1"/>
          <p:nvPr>
            <p:ph idx="1" type="body"/>
          </p:nvPr>
        </p:nvSpPr>
        <p:spPr>
          <a:xfrm>
            <a:off x="781050" y="2923161"/>
            <a:ext cx="4539992" cy="97155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05" name="Google Shape;105;p20"/>
          <p:cNvPicPr preferRelativeResize="0"/>
          <p:nvPr/>
        </p:nvPicPr>
        <p:blipFill rotWithShape="1">
          <a:blip r:embed="rId4">
            <a:alphaModFix/>
          </a:blip>
          <a:srcRect b="0" l="0" r="0" t="0"/>
          <a:stretch/>
        </p:blipFill>
        <p:spPr>
          <a:xfrm>
            <a:off x="354568" y="286398"/>
            <a:ext cx="1550987" cy="465296"/>
          </a:xfrm>
          <a:prstGeom prst="rect">
            <a:avLst/>
          </a:prstGeom>
          <a:noFill/>
          <a:ln>
            <a:noFill/>
          </a:ln>
        </p:spPr>
      </p:pic>
      <p:sp>
        <p:nvSpPr>
          <p:cNvPr id="106" name="Google Shape;106;p20"/>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pos="49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lt2"/>
        </a:solidFill>
      </p:bgPr>
    </p:bg>
    <p:spTree>
      <p:nvGrpSpPr>
        <p:cNvPr id="107" name="Shape 107"/>
        <p:cNvGrpSpPr/>
        <p:nvPr/>
      </p:nvGrpSpPr>
      <p:grpSpPr>
        <a:xfrm>
          <a:off x="0" y="0"/>
          <a:ext cx="0" cy="0"/>
          <a:chOff x="0" y="0"/>
          <a:chExt cx="0" cy="0"/>
        </a:xfrm>
      </p:grpSpPr>
      <p:pic>
        <p:nvPicPr>
          <p:cNvPr id="108" name="Google Shape;108;p21"/>
          <p:cNvPicPr preferRelativeResize="0"/>
          <p:nvPr/>
        </p:nvPicPr>
        <p:blipFill rotWithShape="1">
          <a:blip r:embed="rId2">
            <a:alphaModFix/>
          </a:blip>
          <a:srcRect b="799" l="0" r="0" t="800"/>
          <a:stretch/>
        </p:blipFill>
        <p:spPr>
          <a:xfrm>
            <a:off x="0" y="0"/>
            <a:ext cx="0" cy="5143500"/>
          </a:xfrm>
          <a:prstGeom prst="rect">
            <a:avLst/>
          </a:prstGeom>
          <a:noFill/>
          <a:ln>
            <a:noFill/>
          </a:ln>
        </p:spPr>
      </p:pic>
      <p:sp>
        <p:nvSpPr>
          <p:cNvPr id="109" name="Google Shape;109;p21"/>
          <p:cNvSpPr txBox="1"/>
          <p:nvPr>
            <p:ph type="ctrTitle"/>
          </p:nvPr>
        </p:nvSpPr>
        <p:spPr>
          <a:xfrm>
            <a:off x="781812" y="1427753"/>
            <a:ext cx="4539995" cy="1384994"/>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dk1"/>
              </a:buClr>
              <a:buSzPts val="4500"/>
              <a:buFont typeface="Arial"/>
              <a:buNone/>
              <a:defRPr b="1" sz="45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0" name="Google Shape;110;p21"/>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1"/>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112" name="Google Shape;112;p21"/>
          <p:cNvSpPr txBox="1"/>
          <p:nvPr>
            <p:ph idx="1" type="body"/>
          </p:nvPr>
        </p:nvSpPr>
        <p:spPr>
          <a:xfrm>
            <a:off x="781050" y="2923161"/>
            <a:ext cx="4539992" cy="97155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3" name="Google Shape;113;p21"/>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pos="49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gradient 1">
  <p:cSld name="Divider 1 - gradient 1">
    <p:spTree>
      <p:nvGrpSpPr>
        <p:cNvPr id="114" name="Shape 114"/>
        <p:cNvGrpSpPr/>
        <p:nvPr/>
      </p:nvGrpSpPr>
      <p:grpSpPr>
        <a:xfrm>
          <a:off x="0" y="0"/>
          <a:ext cx="0" cy="0"/>
          <a:chOff x="0" y="0"/>
          <a:chExt cx="0" cy="0"/>
        </a:xfrm>
      </p:grpSpPr>
      <p:pic>
        <p:nvPicPr>
          <p:cNvPr id="115" name="Google Shape;115;p22"/>
          <p:cNvPicPr preferRelativeResize="0"/>
          <p:nvPr/>
        </p:nvPicPr>
        <p:blipFill rotWithShape="1">
          <a:blip r:embed="rId2">
            <a:alphaModFix/>
          </a:blip>
          <a:srcRect b="0" l="337" r="0" t="337"/>
          <a:stretch/>
        </p:blipFill>
        <p:spPr>
          <a:xfrm>
            <a:off x="0" y="0"/>
            <a:ext cx="9144000" cy="5143500"/>
          </a:xfrm>
          <a:prstGeom prst="rect">
            <a:avLst/>
          </a:prstGeom>
          <a:noFill/>
          <a:ln>
            <a:noFill/>
          </a:ln>
        </p:spPr>
      </p:pic>
      <p:pic>
        <p:nvPicPr>
          <p:cNvPr id="116" name="Google Shape;116;p22"/>
          <p:cNvPicPr preferRelativeResize="0"/>
          <p:nvPr/>
        </p:nvPicPr>
        <p:blipFill rotWithShape="1">
          <a:blip r:embed="rId3">
            <a:alphaModFix/>
          </a:blip>
          <a:srcRect b="799" l="0" r="0" t="800"/>
          <a:stretch/>
        </p:blipFill>
        <p:spPr>
          <a:xfrm>
            <a:off x="0" y="0"/>
            <a:ext cx="0" cy="5143500"/>
          </a:xfrm>
          <a:prstGeom prst="rect">
            <a:avLst/>
          </a:prstGeom>
          <a:noFill/>
          <a:ln>
            <a:noFill/>
          </a:ln>
        </p:spPr>
      </p:pic>
      <p:sp>
        <p:nvSpPr>
          <p:cNvPr id="117" name="Google Shape;117;p22"/>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2"/>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2"/>
                </a:solidFill>
                <a:latin typeface="Arial"/>
                <a:ea typeface="Arial"/>
                <a:cs typeface="Arial"/>
                <a:sym typeface="Arial"/>
              </a:defRPr>
            </a:lvl1pPr>
            <a:lvl2pPr indent="0" lvl="1" marL="0" algn="l">
              <a:spcBef>
                <a:spcPts val="0"/>
              </a:spcBef>
              <a:buNone/>
              <a:defRPr sz="500">
                <a:solidFill>
                  <a:schemeClr val="lt2"/>
                </a:solidFill>
                <a:latin typeface="Arial"/>
                <a:ea typeface="Arial"/>
                <a:cs typeface="Arial"/>
                <a:sym typeface="Arial"/>
              </a:defRPr>
            </a:lvl2pPr>
            <a:lvl3pPr indent="0" lvl="2" marL="0" algn="l">
              <a:spcBef>
                <a:spcPts val="0"/>
              </a:spcBef>
              <a:buNone/>
              <a:defRPr sz="500">
                <a:solidFill>
                  <a:schemeClr val="lt2"/>
                </a:solidFill>
                <a:latin typeface="Arial"/>
                <a:ea typeface="Arial"/>
                <a:cs typeface="Arial"/>
                <a:sym typeface="Arial"/>
              </a:defRPr>
            </a:lvl3pPr>
            <a:lvl4pPr indent="0" lvl="3" marL="0" algn="l">
              <a:spcBef>
                <a:spcPts val="0"/>
              </a:spcBef>
              <a:buNone/>
              <a:defRPr sz="500">
                <a:solidFill>
                  <a:schemeClr val="lt2"/>
                </a:solidFill>
                <a:latin typeface="Arial"/>
                <a:ea typeface="Arial"/>
                <a:cs typeface="Arial"/>
                <a:sym typeface="Arial"/>
              </a:defRPr>
            </a:lvl4pPr>
            <a:lvl5pPr indent="0" lvl="4" marL="0" algn="l">
              <a:spcBef>
                <a:spcPts val="0"/>
              </a:spcBef>
              <a:buNone/>
              <a:defRPr sz="500">
                <a:solidFill>
                  <a:schemeClr val="lt2"/>
                </a:solidFill>
                <a:latin typeface="Arial"/>
                <a:ea typeface="Arial"/>
                <a:cs typeface="Arial"/>
                <a:sym typeface="Arial"/>
              </a:defRPr>
            </a:lvl5pPr>
            <a:lvl6pPr indent="0" lvl="5" marL="0" algn="l">
              <a:spcBef>
                <a:spcPts val="0"/>
              </a:spcBef>
              <a:buNone/>
              <a:defRPr sz="500">
                <a:solidFill>
                  <a:schemeClr val="lt2"/>
                </a:solidFill>
                <a:latin typeface="Arial"/>
                <a:ea typeface="Arial"/>
                <a:cs typeface="Arial"/>
                <a:sym typeface="Arial"/>
              </a:defRPr>
            </a:lvl6pPr>
            <a:lvl7pPr indent="0" lvl="6" marL="0" algn="l">
              <a:spcBef>
                <a:spcPts val="0"/>
              </a:spcBef>
              <a:buNone/>
              <a:defRPr sz="500">
                <a:solidFill>
                  <a:schemeClr val="lt2"/>
                </a:solidFill>
                <a:latin typeface="Arial"/>
                <a:ea typeface="Arial"/>
                <a:cs typeface="Arial"/>
                <a:sym typeface="Arial"/>
              </a:defRPr>
            </a:lvl7pPr>
            <a:lvl8pPr indent="0" lvl="7" marL="0" algn="l">
              <a:spcBef>
                <a:spcPts val="0"/>
              </a:spcBef>
              <a:buNone/>
              <a:defRPr sz="500">
                <a:solidFill>
                  <a:schemeClr val="lt2"/>
                </a:solidFill>
                <a:latin typeface="Arial"/>
                <a:ea typeface="Arial"/>
                <a:cs typeface="Arial"/>
                <a:sym typeface="Arial"/>
              </a:defRPr>
            </a:lvl8pPr>
            <a:lvl9pPr indent="0" lvl="8" marL="0" algn="l">
              <a:spcBef>
                <a:spcPts val="0"/>
              </a:spcBef>
              <a:buNone/>
              <a:defRPr sz="500">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119" name="Google Shape;119;p22"/>
          <p:cNvSpPr txBox="1"/>
          <p:nvPr>
            <p:ph type="ctrTitle"/>
          </p:nvPr>
        </p:nvSpPr>
        <p:spPr>
          <a:xfrm>
            <a:off x="781812" y="1527602"/>
            <a:ext cx="7036308" cy="830997"/>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lt1"/>
              </a:buClr>
              <a:buSzPts val="2700"/>
              <a:buFont typeface="Arial"/>
              <a:buNone/>
              <a:defRPr b="1"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120" name="Google Shape;120;p22"/>
          <p:cNvPicPr preferRelativeResize="0"/>
          <p:nvPr/>
        </p:nvPicPr>
        <p:blipFill rotWithShape="1">
          <a:blip r:embed="rId4">
            <a:alphaModFix/>
          </a:blip>
          <a:srcRect b="0" l="0" r="0" t="0"/>
          <a:stretch/>
        </p:blipFill>
        <p:spPr>
          <a:xfrm>
            <a:off x="7861814" y="4764359"/>
            <a:ext cx="1021581" cy="306474"/>
          </a:xfrm>
          <a:prstGeom prst="rect">
            <a:avLst/>
          </a:prstGeom>
          <a:noFill/>
          <a:ln>
            <a:noFill/>
          </a:ln>
        </p:spPr>
      </p:pic>
      <p:sp>
        <p:nvSpPr>
          <p:cNvPr id="121" name="Google Shape;121;p22"/>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pos="49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gradient 2">
  <p:cSld name="Divider 1 - gradient 2">
    <p:spTree>
      <p:nvGrpSpPr>
        <p:cNvPr id="122" name="Shape 122"/>
        <p:cNvGrpSpPr/>
        <p:nvPr/>
      </p:nvGrpSpPr>
      <p:grpSpPr>
        <a:xfrm>
          <a:off x="0" y="0"/>
          <a:ext cx="0" cy="0"/>
          <a:chOff x="0" y="0"/>
          <a:chExt cx="0" cy="0"/>
        </a:xfrm>
      </p:grpSpPr>
      <p:pic>
        <p:nvPicPr>
          <p:cNvPr id="123" name="Google Shape;123;p2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24" name="Google Shape;124;p23"/>
          <p:cNvPicPr preferRelativeResize="0"/>
          <p:nvPr/>
        </p:nvPicPr>
        <p:blipFill rotWithShape="1">
          <a:blip r:embed="rId3">
            <a:alphaModFix/>
          </a:blip>
          <a:srcRect b="799" l="0" r="0" t="800"/>
          <a:stretch/>
        </p:blipFill>
        <p:spPr>
          <a:xfrm>
            <a:off x="0" y="0"/>
            <a:ext cx="0" cy="5143500"/>
          </a:xfrm>
          <a:prstGeom prst="rect">
            <a:avLst/>
          </a:prstGeom>
          <a:noFill/>
          <a:ln>
            <a:noFill/>
          </a:ln>
        </p:spPr>
      </p:pic>
      <p:sp>
        <p:nvSpPr>
          <p:cNvPr id="125" name="Google Shape;125;p23"/>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6" name="Google Shape;126;p23"/>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1"/>
                </a:solidFill>
                <a:latin typeface="Arial"/>
                <a:ea typeface="Arial"/>
                <a:cs typeface="Arial"/>
                <a:sym typeface="Arial"/>
              </a:defRPr>
            </a:lvl1pPr>
            <a:lvl2pPr indent="0" lvl="1" marL="0" algn="l">
              <a:spcBef>
                <a:spcPts val="0"/>
              </a:spcBef>
              <a:buNone/>
              <a:defRPr sz="500">
                <a:solidFill>
                  <a:schemeClr val="lt1"/>
                </a:solidFill>
                <a:latin typeface="Arial"/>
                <a:ea typeface="Arial"/>
                <a:cs typeface="Arial"/>
                <a:sym typeface="Arial"/>
              </a:defRPr>
            </a:lvl2pPr>
            <a:lvl3pPr indent="0" lvl="2" marL="0" algn="l">
              <a:spcBef>
                <a:spcPts val="0"/>
              </a:spcBef>
              <a:buNone/>
              <a:defRPr sz="500">
                <a:solidFill>
                  <a:schemeClr val="lt1"/>
                </a:solidFill>
                <a:latin typeface="Arial"/>
                <a:ea typeface="Arial"/>
                <a:cs typeface="Arial"/>
                <a:sym typeface="Arial"/>
              </a:defRPr>
            </a:lvl3pPr>
            <a:lvl4pPr indent="0" lvl="3" marL="0" algn="l">
              <a:spcBef>
                <a:spcPts val="0"/>
              </a:spcBef>
              <a:buNone/>
              <a:defRPr sz="500">
                <a:solidFill>
                  <a:schemeClr val="lt1"/>
                </a:solidFill>
                <a:latin typeface="Arial"/>
                <a:ea typeface="Arial"/>
                <a:cs typeface="Arial"/>
                <a:sym typeface="Arial"/>
              </a:defRPr>
            </a:lvl4pPr>
            <a:lvl5pPr indent="0" lvl="4" marL="0" algn="l">
              <a:spcBef>
                <a:spcPts val="0"/>
              </a:spcBef>
              <a:buNone/>
              <a:defRPr sz="500">
                <a:solidFill>
                  <a:schemeClr val="lt1"/>
                </a:solidFill>
                <a:latin typeface="Arial"/>
                <a:ea typeface="Arial"/>
                <a:cs typeface="Arial"/>
                <a:sym typeface="Arial"/>
              </a:defRPr>
            </a:lvl5pPr>
            <a:lvl6pPr indent="0" lvl="5" marL="0" algn="l">
              <a:spcBef>
                <a:spcPts val="0"/>
              </a:spcBef>
              <a:buNone/>
              <a:defRPr sz="500">
                <a:solidFill>
                  <a:schemeClr val="lt1"/>
                </a:solidFill>
                <a:latin typeface="Arial"/>
                <a:ea typeface="Arial"/>
                <a:cs typeface="Arial"/>
                <a:sym typeface="Arial"/>
              </a:defRPr>
            </a:lvl6pPr>
            <a:lvl7pPr indent="0" lvl="6" marL="0" algn="l">
              <a:spcBef>
                <a:spcPts val="0"/>
              </a:spcBef>
              <a:buNone/>
              <a:defRPr sz="500">
                <a:solidFill>
                  <a:schemeClr val="lt1"/>
                </a:solidFill>
                <a:latin typeface="Arial"/>
                <a:ea typeface="Arial"/>
                <a:cs typeface="Arial"/>
                <a:sym typeface="Arial"/>
              </a:defRPr>
            </a:lvl7pPr>
            <a:lvl8pPr indent="0" lvl="7" marL="0" algn="l">
              <a:spcBef>
                <a:spcPts val="0"/>
              </a:spcBef>
              <a:buNone/>
              <a:defRPr sz="500">
                <a:solidFill>
                  <a:schemeClr val="lt1"/>
                </a:solidFill>
                <a:latin typeface="Arial"/>
                <a:ea typeface="Arial"/>
                <a:cs typeface="Arial"/>
                <a:sym typeface="Arial"/>
              </a:defRPr>
            </a:lvl8pPr>
            <a:lvl9pPr indent="0" lvl="8" marL="0" algn="l">
              <a:spcBef>
                <a:spcPts val="0"/>
              </a:spcBef>
              <a:buNone/>
              <a:defRPr sz="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127" name="Google Shape;127;p23"/>
          <p:cNvSpPr txBox="1"/>
          <p:nvPr>
            <p:ph type="ctrTitle"/>
          </p:nvPr>
        </p:nvSpPr>
        <p:spPr>
          <a:xfrm>
            <a:off x="781812" y="1527602"/>
            <a:ext cx="7036308" cy="830997"/>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lt1"/>
              </a:buClr>
              <a:buSzPts val="2700"/>
              <a:buFont typeface="Arial"/>
              <a:buNone/>
              <a:defRPr b="1"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128" name="Google Shape;128;p23"/>
          <p:cNvPicPr preferRelativeResize="0"/>
          <p:nvPr/>
        </p:nvPicPr>
        <p:blipFill rotWithShape="1">
          <a:blip r:embed="rId4">
            <a:alphaModFix/>
          </a:blip>
          <a:srcRect b="0" l="0" r="0" t="0"/>
          <a:stretch/>
        </p:blipFill>
        <p:spPr>
          <a:xfrm>
            <a:off x="7861814" y="4764359"/>
            <a:ext cx="1021581" cy="306474"/>
          </a:xfrm>
          <a:prstGeom prst="rect">
            <a:avLst/>
          </a:prstGeom>
          <a:noFill/>
          <a:ln>
            <a:noFill/>
          </a:ln>
        </p:spPr>
      </p:pic>
      <p:sp>
        <p:nvSpPr>
          <p:cNvPr id="129" name="Google Shape;129;p23"/>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pos="4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gradient 3">
  <p:cSld name="Divider 1 - gradient 3">
    <p:spTree>
      <p:nvGrpSpPr>
        <p:cNvPr id="130" name="Shape 130"/>
        <p:cNvGrpSpPr/>
        <p:nvPr/>
      </p:nvGrpSpPr>
      <p:grpSpPr>
        <a:xfrm>
          <a:off x="0" y="0"/>
          <a:ext cx="0" cy="0"/>
          <a:chOff x="0" y="0"/>
          <a:chExt cx="0" cy="0"/>
        </a:xfrm>
      </p:grpSpPr>
      <p:pic>
        <p:nvPicPr>
          <p:cNvPr id="131" name="Google Shape;131;p24"/>
          <p:cNvPicPr preferRelativeResize="0"/>
          <p:nvPr/>
        </p:nvPicPr>
        <p:blipFill rotWithShape="1">
          <a:blip r:embed="rId2">
            <a:alphaModFix/>
          </a:blip>
          <a:srcRect b="0" l="0" r="0" t="0"/>
          <a:stretch/>
        </p:blipFill>
        <p:spPr>
          <a:xfrm>
            <a:off x="-1" y="-4270"/>
            <a:ext cx="9151591" cy="5147770"/>
          </a:xfrm>
          <a:prstGeom prst="rect">
            <a:avLst/>
          </a:prstGeom>
          <a:noFill/>
          <a:ln>
            <a:noFill/>
          </a:ln>
        </p:spPr>
      </p:pic>
      <p:pic>
        <p:nvPicPr>
          <p:cNvPr id="132" name="Google Shape;132;p24"/>
          <p:cNvPicPr preferRelativeResize="0"/>
          <p:nvPr/>
        </p:nvPicPr>
        <p:blipFill rotWithShape="1">
          <a:blip r:embed="rId3">
            <a:alphaModFix/>
          </a:blip>
          <a:srcRect b="799" l="0" r="0" t="800"/>
          <a:stretch/>
        </p:blipFill>
        <p:spPr>
          <a:xfrm>
            <a:off x="0" y="0"/>
            <a:ext cx="0" cy="5143500"/>
          </a:xfrm>
          <a:prstGeom prst="rect">
            <a:avLst/>
          </a:prstGeom>
          <a:noFill/>
          <a:ln>
            <a:noFill/>
          </a:ln>
        </p:spPr>
      </p:pic>
      <p:sp>
        <p:nvSpPr>
          <p:cNvPr id="133" name="Google Shape;133;p24"/>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4" name="Google Shape;134;p24"/>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1"/>
                </a:solidFill>
                <a:latin typeface="Arial"/>
                <a:ea typeface="Arial"/>
                <a:cs typeface="Arial"/>
                <a:sym typeface="Arial"/>
              </a:defRPr>
            </a:lvl1pPr>
            <a:lvl2pPr indent="0" lvl="1" marL="0" algn="l">
              <a:spcBef>
                <a:spcPts val="0"/>
              </a:spcBef>
              <a:buNone/>
              <a:defRPr sz="500">
                <a:solidFill>
                  <a:schemeClr val="lt1"/>
                </a:solidFill>
                <a:latin typeface="Arial"/>
                <a:ea typeface="Arial"/>
                <a:cs typeface="Arial"/>
                <a:sym typeface="Arial"/>
              </a:defRPr>
            </a:lvl2pPr>
            <a:lvl3pPr indent="0" lvl="2" marL="0" algn="l">
              <a:spcBef>
                <a:spcPts val="0"/>
              </a:spcBef>
              <a:buNone/>
              <a:defRPr sz="500">
                <a:solidFill>
                  <a:schemeClr val="lt1"/>
                </a:solidFill>
                <a:latin typeface="Arial"/>
                <a:ea typeface="Arial"/>
                <a:cs typeface="Arial"/>
                <a:sym typeface="Arial"/>
              </a:defRPr>
            </a:lvl3pPr>
            <a:lvl4pPr indent="0" lvl="3" marL="0" algn="l">
              <a:spcBef>
                <a:spcPts val="0"/>
              </a:spcBef>
              <a:buNone/>
              <a:defRPr sz="500">
                <a:solidFill>
                  <a:schemeClr val="lt1"/>
                </a:solidFill>
                <a:latin typeface="Arial"/>
                <a:ea typeface="Arial"/>
                <a:cs typeface="Arial"/>
                <a:sym typeface="Arial"/>
              </a:defRPr>
            </a:lvl4pPr>
            <a:lvl5pPr indent="0" lvl="4" marL="0" algn="l">
              <a:spcBef>
                <a:spcPts val="0"/>
              </a:spcBef>
              <a:buNone/>
              <a:defRPr sz="500">
                <a:solidFill>
                  <a:schemeClr val="lt1"/>
                </a:solidFill>
                <a:latin typeface="Arial"/>
                <a:ea typeface="Arial"/>
                <a:cs typeface="Arial"/>
                <a:sym typeface="Arial"/>
              </a:defRPr>
            </a:lvl5pPr>
            <a:lvl6pPr indent="0" lvl="5" marL="0" algn="l">
              <a:spcBef>
                <a:spcPts val="0"/>
              </a:spcBef>
              <a:buNone/>
              <a:defRPr sz="500">
                <a:solidFill>
                  <a:schemeClr val="lt1"/>
                </a:solidFill>
                <a:latin typeface="Arial"/>
                <a:ea typeface="Arial"/>
                <a:cs typeface="Arial"/>
                <a:sym typeface="Arial"/>
              </a:defRPr>
            </a:lvl6pPr>
            <a:lvl7pPr indent="0" lvl="6" marL="0" algn="l">
              <a:spcBef>
                <a:spcPts val="0"/>
              </a:spcBef>
              <a:buNone/>
              <a:defRPr sz="500">
                <a:solidFill>
                  <a:schemeClr val="lt1"/>
                </a:solidFill>
                <a:latin typeface="Arial"/>
                <a:ea typeface="Arial"/>
                <a:cs typeface="Arial"/>
                <a:sym typeface="Arial"/>
              </a:defRPr>
            </a:lvl7pPr>
            <a:lvl8pPr indent="0" lvl="7" marL="0" algn="l">
              <a:spcBef>
                <a:spcPts val="0"/>
              </a:spcBef>
              <a:buNone/>
              <a:defRPr sz="500">
                <a:solidFill>
                  <a:schemeClr val="lt1"/>
                </a:solidFill>
                <a:latin typeface="Arial"/>
                <a:ea typeface="Arial"/>
                <a:cs typeface="Arial"/>
                <a:sym typeface="Arial"/>
              </a:defRPr>
            </a:lvl8pPr>
            <a:lvl9pPr indent="0" lvl="8" marL="0" algn="l">
              <a:spcBef>
                <a:spcPts val="0"/>
              </a:spcBef>
              <a:buNone/>
              <a:defRPr sz="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135" name="Google Shape;135;p24"/>
          <p:cNvSpPr txBox="1"/>
          <p:nvPr>
            <p:ph type="ctrTitle"/>
          </p:nvPr>
        </p:nvSpPr>
        <p:spPr>
          <a:xfrm>
            <a:off x="781812" y="1527602"/>
            <a:ext cx="7036308" cy="830997"/>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lt1"/>
              </a:buClr>
              <a:buSzPts val="2700"/>
              <a:buFont typeface="Arial"/>
              <a:buNone/>
              <a:defRPr b="1"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136" name="Google Shape;136;p24"/>
          <p:cNvPicPr preferRelativeResize="0"/>
          <p:nvPr/>
        </p:nvPicPr>
        <p:blipFill rotWithShape="1">
          <a:blip r:embed="rId4">
            <a:alphaModFix/>
          </a:blip>
          <a:srcRect b="0" l="0" r="0" t="0"/>
          <a:stretch/>
        </p:blipFill>
        <p:spPr>
          <a:xfrm>
            <a:off x="7861814" y="4764359"/>
            <a:ext cx="1021581" cy="306474"/>
          </a:xfrm>
          <a:prstGeom prst="rect">
            <a:avLst/>
          </a:prstGeom>
          <a:noFill/>
          <a:ln>
            <a:noFill/>
          </a:ln>
        </p:spPr>
      </p:pic>
      <p:sp>
        <p:nvSpPr>
          <p:cNvPr id="137" name="Google Shape;137;p24"/>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pos="49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 gradient 1">
  <p:cSld name="Divider 2 - gradient 1">
    <p:spTree>
      <p:nvGrpSpPr>
        <p:cNvPr id="138" name="Shape 138"/>
        <p:cNvGrpSpPr/>
        <p:nvPr/>
      </p:nvGrpSpPr>
      <p:grpSpPr>
        <a:xfrm>
          <a:off x="0" y="0"/>
          <a:ext cx="0" cy="0"/>
          <a:chOff x="0" y="0"/>
          <a:chExt cx="0" cy="0"/>
        </a:xfrm>
      </p:grpSpPr>
      <p:pic>
        <p:nvPicPr>
          <p:cNvPr id="139" name="Google Shape;139;p25"/>
          <p:cNvPicPr preferRelativeResize="0"/>
          <p:nvPr/>
        </p:nvPicPr>
        <p:blipFill rotWithShape="1">
          <a:blip r:embed="rId2">
            <a:alphaModFix/>
          </a:blip>
          <a:srcRect b="0" l="5010" r="15648" t="10638"/>
          <a:stretch/>
        </p:blipFill>
        <p:spPr>
          <a:xfrm>
            <a:off x="0" y="-1"/>
            <a:ext cx="9144000" cy="5149516"/>
          </a:xfrm>
          <a:prstGeom prst="rect">
            <a:avLst/>
          </a:prstGeom>
          <a:noFill/>
          <a:ln>
            <a:noFill/>
          </a:ln>
        </p:spPr>
      </p:pic>
      <p:pic>
        <p:nvPicPr>
          <p:cNvPr id="140" name="Google Shape;140;p25"/>
          <p:cNvPicPr preferRelativeResize="0"/>
          <p:nvPr/>
        </p:nvPicPr>
        <p:blipFill rotWithShape="1">
          <a:blip r:embed="rId3">
            <a:alphaModFix/>
          </a:blip>
          <a:srcRect b="799" l="0" r="0" t="800"/>
          <a:stretch/>
        </p:blipFill>
        <p:spPr>
          <a:xfrm>
            <a:off x="0" y="0"/>
            <a:ext cx="0" cy="5143500"/>
          </a:xfrm>
          <a:prstGeom prst="rect">
            <a:avLst/>
          </a:prstGeom>
          <a:noFill/>
          <a:ln>
            <a:noFill/>
          </a:ln>
        </p:spPr>
      </p:pic>
      <p:sp>
        <p:nvSpPr>
          <p:cNvPr id="141" name="Google Shape;141;p25"/>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2" name="Google Shape;142;p25"/>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1"/>
                </a:solidFill>
                <a:latin typeface="Arial"/>
                <a:ea typeface="Arial"/>
                <a:cs typeface="Arial"/>
                <a:sym typeface="Arial"/>
              </a:defRPr>
            </a:lvl1pPr>
            <a:lvl2pPr indent="0" lvl="1" marL="0" algn="l">
              <a:spcBef>
                <a:spcPts val="0"/>
              </a:spcBef>
              <a:buNone/>
              <a:defRPr sz="500">
                <a:solidFill>
                  <a:schemeClr val="lt1"/>
                </a:solidFill>
                <a:latin typeface="Arial"/>
                <a:ea typeface="Arial"/>
                <a:cs typeface="Arial"/>
                <a:sym typeface="Arial"/>
              </a:defRPr>
            </a:lvl2pPr>
            <a:lvl3pPr indent="0" lvl="2" marL="0" algn="l">
              <a:spcBef>
                <a:spcPts val="0"/>
              </a:spcBef>
              <a:buNone/>
              <a:defRPr sz="500">
                <a:solidFill>
                  <a:schemeClr val="lt1"/>
                </a:solidFill>
                <a:latin typeface="Arial"/>
                <a:ea typeface="Arial"/>
                <a:cs typeface="Arial"/>
                <a:sym typeface="Arial"/>
              </a:defRPr>
            </a:lvl3pPr>
            <a:lvl4pPr indent="0" lvl="3" marL="0" algn="l">
              <a:spcBef>
                <a:spcPts val="0"/>
              </a:spcBef>
              <a:buNone/>
              <a:defRPr sz="500">
                <a:solidFill>
                  <a:schemeClr val="lt1"/>
                </a:solidFill>
                <a:latin typeface="Arial"/>
                <a:ea typeface="Arial"/>
                <a:cs typeface="Arial"/>
                <a:sym typeface="Arial"/>
              </a:defRPr>
            </a:lvl4pPr>
            <a:lvl5pPr indent="0" lvl="4" marL="0" algn="l">
              <a:spcBef>
                <a:spcPts val="0"/>
              </a:spcBef>
              <a:buNone/>
              <a:defRPr sz="500">
                <a:solidFill>
                  <a:schemeClr val="lt1"/>
                </a:solidFill>
                <a:latin typeface="Arial"/>
                <a:ea typeface="Arial"/>
                <a:cs typeface="Arial"/>
                <a:sym typeface="Arial"/>
              </a:defRPr>
            </a:lvl5pPr>
            <a:lvl6pPr indent="0" lvl="5" marL="0" algn="l">
              <a:spcBef>
                <a:spcPts val="0"/>
              </a:spcBef>
              <a:buNone/>
              <a:defRPr sz="500">
                <a:solidFill>
                  <a:schemeClr val="lt1"/>
                </a:solidFill>
                <a:latin typeface="Arial"/>
                <a:ea typeface="Arial"/>
                <a:cs typeface="Arial"/>
                <a:sym typeface="Arial"/>
              </a:defRPr>
            </a:lvl6pPr>
            <a:lvl7pPr indent="0" lvl="6" marL="0" algn="l">
              <a:spcBef>
                <a:spcPts val="0"/>
              </a:spcBef>
              <a:buNone/>
              <a:defRPr sz="500">
                <a:solidFill>
                  <a:schemeClr val="lt1"/>
                </a:solidFill>
                <a:latin typeface="Arial"/>
                <a:ea typeface="Arial"/>
                <a:cs typeface="Arial"/>
                <a:sym typeface="Arial"/>
              </a:defRPr>
            </a:lvl7pPr>
            <a:lvl8pPr indent="0" lvl="7" marL="0" algn="l">
              <a:spcBef>
                <a:spcPts val="0"/>
              </a:spcBef>
              <a:buNone/>
              <a:defRPr sz="500">
                <a:solidFill>
                  <a:schemeClr val="lt1"/>
                </a:solidFill>
                <a:latin typeface="Arial"/>
                <a:ea typeface="Arial"/>
                <a:cs typeface="Arial"/>
                <a:sym typeface="Arial"/>
              </a:defRPr>
            </a:lvl8pPr>
            <a:lvl9pPr indent="0" lvl="8" marL="0" algn="l">
              <a:spcBef>
                <a:spcPts val="0"/>
              </a:spcBef>
              <a:buNone/>
              <a:defRPr sz="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143" name="Google Shape;143;p25"/>
          <p:cNvSpPr txBox="1"/>
          <p:nvPr>
            <p:ph type="ctrTitle"/>
          </p:nvPr>
        </p:nvSpPr>
        <p:spPr>
          <a:xfrm>
            <a:off x="781812" y="1359155"/>
            <a:ext cx="3879085" cy="1523494"/>
          </a:xfrm>
          <a:prstGeom prst="rect">
            <a:avLst/>
          </a:prstGeom>
          <a:noFill/>
          <a:ln>
            <a:noFill/>
          </a:ln>
        </p:spPr>
        <p:txBody>
          <a:bodyPr anchorCtr="0" anchor="ctr" bIns="137150" lIns="137150" spcFirstLastPara="1" rIns="137150" wrap="square" tIns="137150">
            <a:spAutoFit/>
          </a:bodyPr>
          <a:lstStyle>
            <a:lvl1pPr lvl="0" algn="l">
              <a:lnSpc>
                <a:spcPct val="100000"/>
              </a:lnSpc>
              <a:spcBef>
                <a:spcPts val="0"/>
              </a:spcBef>
              <a:spcAft>
                <a:spcPts val="0"/>
              </a:spcAft>
              <a:buClr>
                <a:schemeClr val="lt2"/>
              </a:buClr>
              <a:buSzPts val="2700"/>
              <a:buFont typeface="Arial"/>
              <a:buNone/>
              <a:defRPr b="1" sz="27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144" name="Google Shape;144;p25"/>
          <p:cNvPicPr preferRelativeResize="0"/>
          <p:nvPr/>
        </p:nvPicPr>
        <p:blipFill rotWithShape="1">
          <a:blip r:embed="rId4">
            <a:alphaModFix/>
          </a:blip>
          <a:srcRect b="0" l="0" r="0" t="0"/>
          <a:stretch/>
        </p:blipFill>
        <p:spPr>
          <a:xfrm>
            <a:off x="7851398" y="4764359"/>
            <a:ext cx="1021581" cy="306474"/>
          </a:xfrm>
          <a:prstGeom prst="rect">
            <a:avLst/>
          </a:prstGeom>
          <a:noFill/>
          <a:ln>
            <a:noFill/>
          </a:ln>
        </p:spPr>
      </p:pic>
      <p:sp>
        <p:nvSpPr>
          <p:cNvPr id="145" name="Google Shape;145;p25"/>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pos="49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2 - gradient 1">
  <p:cSld name="1_Divider 2 - gradient 1">
    <p:spTree>
      <p:nvGrpSpPr>
        <p:cNvPr id="146" name="Shape 146"/>
        <p:cNvGrpSpPr/>
        <p:nvPr/>
      </p:nvGrpSpPr>
      <p:grpSpPr>
        <a:xfrm>
          <a:off x="0" y="0"/>
          <a:ext cx="0" cy="0"/>
          <a:chOff x="0" y="0"/>
          <a:chExt cx="0" cy="0"/>
        </a:xfrm>
      </p:grpSpPr>
      <p:pic>
        <p:nvPicPr>
          <p:cNvPr id="147" name="Google Shape;147;p26"/>
          <p:cNvPicPr preferRelativeResize="0"/>
          <p:nvPr/>
        </p:nvPicPr>
        <p:blipFill rotWithShape="1">
          <a:blip r:embed="rId2">
            <a:alphaModFix/>
          </a:blip>
          <a:srcRect b="0" l="5010" r="15648" t="10638"/>
          <a:stretch/>
        </p:blipFill>
        <p:spPr>
          <a:xfrm>
            <a:off x="0" y="0"/>
            <a:ext cx="9144000" cy="3300413"/>
          </a:xfrm>
          <a:prstGeom prst="rect">
            <a:avLst/>
          </a:prstGeom>
          <a:noFill/>
          <a:ln>
            <a:noFill/>
          </a:ln>
        </p:spPr>
      </p:pic>
      <p:pic>
        <p:nvPicPr>
          <p:cNvPr id="148" name="Google Shape;148;p26"/>
          <p:cNvPicPr preferRelativeResize="0"/>
          <p:nvPr/>
        </p:nvPicPr>
        <p:blipFill rotWithShape="1">
          <a:blip r:embed="rId3">
            <a:alphaModFix/>
          </a:blip>
          <a:srcRect b="799" l="0" r="0" t="800"/>
          <a:stretch/>
        </p:blipFill>
        <p:spPr>
          <a:xfrm>
            <a:off x="0" y="0"/>
            <a:ext cx="0" cy="5143500"/>
          </a:xfrm>
          <a:prstGeom prst="rect">
            <a:avLst/>
          </a:prstGeom>
          <a:noFill/>
          <a:ln>
            <a:noFill/>
          </a:ln>
        </p:spPr>
      </p:pic>
      <p:sp>
        <p:nvSpPr>
          <p:cNvPr id="149" name="Google Shape;149;p26"/>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0" name="Google Shape;150;p26"/>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151" name="Google Shape;151;p26"/>
          <p:cNvSpPr txBox="1"/>
          <p:nvPr>
            <p:ph type="ctrTitle"/>
          </p:nvPr>
        </p:nvSpPr>
        <p:spPr>
          <a:xfrm>
            <a:off x="781812" y="1359155"/>
            <a:ext cx="3879085" cy="1523494"/>
          </a:xfrm>
          <a:prstGeom prst="rect">
            <a:avLst/>
          </a:prstGeom>
          <a:noFill/>
          <a:ln>
            <a:noFill/>
          </a:ln>
        </p:spPr>
        <p:txBody>
          <a:bodyPr anchorCtr="0" anchor="ctr" bIns="137150" lIns="137150" spcFirstLastPara="1" rIns="137150" wrap="square" tIns="137150">
            <a:spAutoFit/>
          </a:bodyPr>
          <a:lstStyle>
            <a:lvl1pPr lvl="0" algn="l">
              <a:lnSpc>
                <a:spcPct val="100000"/>
              </a:lnSpc>
              <a:spcBef>
                <a:spcPts val="0"/>
              </a:spcBef>
              <a:spcAft>
                <a:spcPts val="0"/>
              </a:spcAft>
              <a:buClr>
                <a:schemeClr val="lt2"/>
              </a:buClr>
              <a:buSzPts val="2700"/>
              <a:buFont typeface="Arial"/>
              <a:buNone/>
              <a:defRPr b="1" sz="27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2" name="Google Shape;152;p26"/>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pic>
        <p:nvPicPr>
          <p:cNvPr id="153" name="Google Shape;153;p26"/>
          <p:cNvPicPr preferRelativeResize="0"/>
          <p:nvPr/>
        </p:nvPicPr>
        <p:blipFill rotWithShape="1">
          <a:blip r:embed="rId4">
            <a:alphaModFix/>
          </a:blip>
          <a:srcRect b="0" l="0" r="0" t="0"/>
          <a:stretch/>
        </p:blipFill>
        <p:spPr>
          <a:xfrm>
            <a:off x="7861814" y="4764359"/>
            <a:ext cx="1021581" cy="306474"/>
          </a:xfrm>
          <a:prstGeom prst="rect">
            <a:avLst/>
          </a:prstGeom>
          <a:noFill/>
          <a:ln>
            <a:noFill/>
          </a:ln>
        </p:spPr>
      </p:pic>
    </p:spTree>
  </p:cSld>
  <p:clrMapOvr>
    <a:masterClrMapping/>
  </p:clrMapOvr>
  <p:extLst>
    <p:ext uri="{DCECCB84-F9BA-43D5-87BE-67443E8EF086}">
      <p15:sldGuideLst>
        <p15:guide id="1" pos="4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2 - gradient 1">
  <p:cSld name="2_Divider 2 - gradient 1">
    <p:spTree>
      <p:nvGrpSpPr>
        <p:cNvPr id="154" name="Shape 154"/>
        <p:cNvGrpSpPr/>
        <p:nvPr/>
      </p:nvGrpSpPr>
      <p:grpSpPr>
        <a:xfrm>
          <a:off x="0" y="0"/>
          <a:ext cx="0" cy="0"/>
          <a:chOff x="0" y="0"/>
          <a:chExt cx="0" cy="0"/>
        </a:xfrm>
      </p:grpSpPr>
      <p:pic>
        <p:nvPicPr>
          <p:cNvPr id="155" name="Google Shape;155;p27"/>
          <p:cNvPicPr preferRelativeResize="0"/>
          <p:nvPr/>
        </p:nvPicPr>
        <p:blipFill rotWithShape="1">
          <a:blip r:embed="rId2">
            <a:alphaModFix/>
          </a:blip>
          <a:srcRect b="0" l="5010" r="15648" t="10638"/>
          <a:stretch/>
        </p:blipFill>
        <p:spPr>
          <a:xfrm>
            <a:off x="0" y="1"/>
            <a:ext cx="9144000" cy="4153619"/>
          </a:xfrm>
          <a:prstGeom prst="rect">
            <a:avLst/>
          </a:prstGeom>
          <a:noFill/>
          <a:ln>
            <a:noFill/>
          </a:ln>
        </p:spPr>
      </p:pic>
      <p:pic>
        <p:nvPicPr>
          <p:cNvPr id="156" name="Google Shape;156;p27"/>
          <p:cNvPicPr preferRelativeResize="0"/>
          <p:nvPr/>
        </p:nvPicPr>
        <p:blipFill rotWithShape="1">
          <a:blip r:embed="rId3">
            <a:alphaModFix/>
          </a:blip>
          <a:srcRect b="799" l="0" r="0" t="800"/>
          <a:stretch/>
        </p:blipFill>
        <p:spPr>
          <a:xfrm>
            <a:off x="0" y="0"/>
            <a:ext cx="0" cy="5143500"/>
          </a:xfrm>
          <a:prstGeom prst="rect">
            <a:avLst/>
          </a:prstGeom>
          <a:noFill/>
          <a:ln>
            <a:noFill/>
          </a:ln>
        </p:spPr>
      </p:pic>
      <p:sp>
        <p:nvSpPr>
          <p:cNvPr id="157" name="Google Shape;157;p27"/>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8" name="Google Shape;158;p27"/>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159" name="Google Shape;159;p27"/>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pic>
        <p:nvPicPr>
          <p:cNvPr id="160" name="Google Shape;160;p27"/>
          <p:cNvPicPr preferRelativeResize="0"/>
          <p:nvPr/>
        </p:nvPicPr>
        <p:blipFill rotWithShape="1">
          <a:blip r:embed="rId4">
            <a:alphaModFix/>
          </a:blip>
          <a:srcRect b="0" l="0" r="0" t="0"/>
          <a:stretch/>
        </p:blipFill>
        <p:spPr>
          <a:xfrm>
            <a:off x="7861814" y="4764359"/>
            <a:ext cx="1021581" cy="306474"/>
          </a:xfrm>
          <a:prstGeom prst="rect">
            <a:avLst/>
          </a:prstGeom>
          <a:noFill/>
          <a:ln>
            <a:noFill/>
          </a:ln>
        </p:spPr>
      </p:pic>
    </p:spTree>
  </p:cSld>
  <p:clrMapOvr>
    <a:masterClrMapping/>
  </p:clrMapOvr>
  <p:extLst>
    <p:ext uri="{DCECCB84-F9BA-43D5-87BE-67443E8EF086}">
      <p15:sldGuideLst>
        <p15:guide id="1" pos="49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vider 2 - gradient 1">
  <p:cSld name="3_Divider 2 - gradient 1">
    <p:spTree>
      <p:nvGrpSpPr>
        <p:cNvPr id="161" name="Shape 161"/>
        <p:cNvGrpSpPr/>
        <p:nvPr/>
      </p:nvGrpSpPr>
      <p:grpSpPr>
        <a:xfrm>
          <a:off x="0" y="0"/>
          <a:ext cx="0" cy="0"/>
          <a:chOff x="0" y="0"/>
          <a:chExt cx="0" cy="0"/>
        </a:xfrm>
      </p:grpSpPr>
      <p:pic>
        <p:nvPicPr>
          <p:cNvPr id="162" name="Google Shape;162;p28"/>
          <p:cNvPicPr preferRelativeResize="0"/>
          <p:nvPr/>
        </p:nvPicPr>
        <p:blipFill rotWithShape="1">
          <a:blip r:embed="rId2">
            <a:alphaModFix/>
          </a:blip>
          <a:srcRect b="0" l="5010" r="15648" t="10638"/>
          <a:stretch/>
        </p:blipFill>
        <p:spPr>
          <a:xfrm>
            <a:off x="0" y="0"/>
            <a:ext cx="2219145" cy="5143500"/>
          </a:xfrm>
          <a:prstGeom prst="rect">
            <a:avLst/>
          </a:prstGeom>
          <a:noFill/>
          <a:ln>
            <a:noFill/>
          </a:ln>
        </p:spPr>
      </p:pic>
      <p:pic>
        <p:nvPicPr>
          <p:cNvPr id="163" name="Google Shape;163;p28"/>
          <p:cNvPicPr preferRelativeResize="0"/>
          <p:nvPr/>
        </p:nvPicPr>
        <p:blipFill rotWithShape="1">
          <a:blip r:embed="rId3">
            <a:alphaModFix/>
          </a:blip>
          <a:srcRect b="799" l="0" r="0" t="800"/>
          <a:stretch/>
        </p:blipFill>
        <p:spPr>
          <a:xfrm>
            <a:off x="0" y="0"/>
            <a:ext cx="0" cy="5143500"/>
          </a:xfrm>
          <a:prstGeom prst="rect">
            <a:avLst/>
          </a:prstGeom>
          <a:noFill/>
          <a:ln>
            <a:noFill/>
          </a:ln>
        </p:spPr>
      </p:pic>
      <p:sp>
        <p:nvSpPr>
          <p:cNvPr id="164" name="Google Shape;164;p28"/>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5" name="Google Shape;165;p28"/>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1"/>
                </a:solidFill>
                <a:latin typeface="Arial"/>
                <a:ea typeface="Arial"/>
                <a:cs typeface="Arial"/>
                <a:sym typeface="Arial"/>
              </a:defRPr>
            </a:lvl1pPr>
            <a:lvl2pPr indent="0" lvl="1" marL="0" algn="l">
              <a:spcBef>
                <a:spcPts val="0"/>
              </a:spcBef>
              <a:buNone/>
              <a:defRPr sz="500">
                <a:solidFill>
                  <a:schemeClr val="lt1"/>
                </a:solidFill>
                <a:latin typeface="Arial"/>
                <a:ea typeface="Arial"/>
                <a:cs typeface="Arial"/>
                <a:sym typeface="Arial"/>
              </a:defRPr>
            </a:lvl2pPr>
            <a:lvl3pPr indent="0" lvl="2" marL="0" algn="l">
              <a:spcBef>
                <a:spcPts val="0"/>
              </a:spcBef>
              <a:buNone/>
              <a:defRPr sz="500">
                <a:solidFill>
                  <a:schemeClr val="lt1"/>
                </a:solidFill>
                <a:latin typeface="Arial"/>
                <a:ea typeface="Arial"/>
                <a:cs typeface="Arial"/>
                <a:sym typeface="Arial"/>
              </a:defRPr>
            </a:lvl3pPr>
            <a:lvl4pPr indent="0" lvl="3" marL="0" algn="l">
              <a:spcBef>
                <a:spcPts val="0"/>
              </a:spcBef>
              <a:buNone/>
              <a:defRPr sz="500">
                <a:solidFill>
                  <a:schemeClr val="lt1"/>
                </a:solidFill>
                <a:latin typeface="Arial"/>
                <a:ea typeface="Arial"/>
                <a:cs typeface="Arial"/>
                <a:sym typeface="Arial"/>
              </a:defRPr>
            </a:lvl4pPr>
            <a:lvl5pPr indent="0" lvl="4" marL="0" algn="l">
              <a:spcBef>
                <a:spcPts val="0"/>
              </a:spcBef>
              <a:buNone/>
              <a:defRPr sz="500">
                <a:solidFill>
                  <a:schemeClr val="lt1"/>
                </a:solidFill>
                <a:latin typeface="Arial"/>
                <a:ea typeface="Arial"/>
                <a:cs typeface="Arial"/>
                <a:sym typeface="Arial"/>
              </a:defRPr>
            </a:lvl5pPr>
            <a:lvl6pPr indent="0" lvl="5" marL="0" algn="l">
              <a:spcBef>
                <a:spcPts val="0"/>
              </a:spcBef>
              <a:buNone/>
              <a:defRPr sz="500">
                <a:solidFill>
                  <a:schemeClr val="lt1"/>
                </a:solidFill>
                <a:latin typeface="Arial"/>
                <a:ea typeface="Arial"/>
                <a:cs typeface="Arial"/>
                <a:sym typeface="Arial"/>
              </a:defRPr>
            </a:lvl6pPr>
            <a:lvl7pPr indent="0" lvl="6" marL="0" algn="l">
              <a:spcBef>
                <a:spcPts val="0"/>
              </a:spcBef>
              <a:buNone/>
              <a:defRPr sz="500">
                <a:solidFill>
                  <a:schemeClr val="lt1"/>
                </a:solidFill>
                <a:latin typeface="Arial"/>
                <a:ea typeface="Arial"/>
                <a:cs typeface="Arial"/>
                <a:sym typeface="Arial"/>
              </a:defRPr>
            </a:lvl7pPr>
            <a:lvl8pPr indent="0" lvl="7" marL="0" algn="l">
              <a:spcBef>
                <a:spcPts val="0"/>
              </a:spcBef>
              <a:buNone/>
              <a:defRPr sz="500">
                <a:solidFill>
                  <a:schemeClr val="lt1"/>
                </a:solidFill>
                <a:latin typeface="Arial"/>
                <a:ea typeface="Arial"/>
                <a:cs typeface="Arial"/>
                <a:sym typeface="Arial"/>
              </a:defRPr>
            </a:lvl8pPr>
            <a:lvl9pPr indent="0" lvl="8" marL="0" algn="l">
              <a:spcBef>
                <a:spcPts val="0"/>
              </a:spcBef>
              <a:buNone/>
              <a:defRPr sz="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166" name="Google Shape;166;p28"/>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pic>
        <p:nvPicPr>
          <p:cNvPr id="167" name="Google Shape;167;p28"/>
          <p:cNvPicPr preferRelativeResize="0"/>
          <p:nvPr/>
        </p:nvPicPr>
        <p:blipFill rotWithShape="1">
          <a:blip r:embed="rId4">
            <a:alphaModFix/>
          </a:blip>
          <a:srcRect b="0" l="0" r="0" t="0"/>
          <a:stretch/>
        </p:blipFill>
        <p:spPr>
          <a:xfrm>
            <a:off x="7861814" y="4764359"/>
            <a:ext cx="1021581" cy="306474"/>
          </a:xfrm>
          <a:prstGeom prst="rect">
            <a:avLst/>
          </a:prstGeom>
          <a:noFill/>
          <a:ln>
            <a:noFill/>
          </a:ln>
        </p:spPr>
      </p:pic>
    </p:spTree>
  </p:cSld>
  <p:clrMapOvr>
    <a:masterClrMapping/>
  </p:clrMapOvr>
  <p:extLst>
    <p:ext uri="{DCECCB84-F9BA-43D5-87BE-67443E8EF086}">
      <p15:sldGuideLst>
        <p15:guide id="1" pos="49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 gradient 2">
  <p:cSld name="Divider 2 - gradient 2">
    <p:spTree>
      <p:nvGrpSpPr>
        <p:cNvPr id="168" name="Shape 168"/>
        <p:cNvGrpSpPr/>
        <p:nvPr/>
      </p:nvGrpSpPr>
      <p:grpSpPr>
        <a:xfrm>
          <a:off x="0" y="0"/>
          <a:ext cx="0" cy="0"/>
          <a:chOff x="0" y="0"/>
          <a:chExt cx="0" cy="0"/>
        </a:xfrm>
      </p:grpSpPr>
      <p:pic>
        <p:nvPicPr>
          <p:cNvPr id="169" name="Google Shape;169;p29"/>
          <p:cNvPicPr preferRelativeResize="0"/>
          <p:nvPr/>
        </p:nvPicPr>
        <p:blipFill rotWithShape="1">
          <a:blip r:embed="rId2">
            <a:alphaModFix/>
          </a:blip>
          <a:srcRect b="30862" l="0" r="11765" t="19098"/>
          <a:stretch/>
        </p:blipFill>
        <p:spPr>
          <a:xfrm>
            <a:off x="0" y="-1"/>
            <a:ext cx="9144000" cy="5185610"/>
          </a:xfrm>
          <a:prstGeom prst="rect">
            <a:avLst/>
          </a:prstGeom>
          <a:noFill/>
          <a:ln>
            <a:noFill/>
          </a:ln>
        </p:spPr>
      </p:pic>
      <p:pic>
        <p:nvPicPr>
          <p:cNvPr id="170" name="Google Shape;170;p29"/>
          <p:cNvPicPr preferRelativeResize="0"/>
          <p:nvPr/>
        </p:nvPicPr>
        <p:blipFill rotWithShape="1">
          <a:blip r:embed="rId3">
            <a:alphaModFix/>
          </a:blip>
          <a:srcRect b="799" l="0" r="0" t="800"/>
          <a:stretch/>
        </p:blipFill>
        <p:spPr>
          <a:xfrm>
            <a:off x="0" y="0"/>
            <a:ext cx="0" cy="5143500"/>
          </a:xfrm>
          <a:prstGeom prst="rect">
            <a:avLst/>
          </a:prstGeom>
          <a:noFill/>
          <a:ln>
            <a:noFill/>
          </a:ln>
        </p:spPr>
      </p:pic>
      <p:sp>
        <p:nvSpPr>
          <p:cNvPr id="171" name="Google Shape;171;p29"/>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2" name="Google Shape;172;p29"/>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1"/>
                </a:solidFill>
                <a:latin typeface="Arial"/>
                <a:ea typeface="Arial"/>
                <a:cs typeface="Arial"/>
                <a:sym typeface="Arial"/>
              </a:defRPr>
            </a:lvl1pPr>
            <a:lvl2pPr indent="0" lvl="1" marL="0" algn="l">
              <a:spcBef>
                <a:spcPts val="0"/>
              </a:spcBef>
              <a:buNone/>
              <a:defRPr sz="500">
                <a:solidFill>
                  <a:schemeClr val="lt1"/>
                </a:solidFill>
                <a:latin typeface="Arial"/>
                <a:ea typeface="Arial"/>
                <a:cs typeface="Arial"/>
                <a:sym typeface="Arial"/>
              </a:defRPr>
            </a:lvl2pPr>
            <a:lvl3pPr indent="0" lvl="2" marL="0" algn="l">
              <a:spcBef>
                <a:spcPts val="0"/>
              </a:spcBef>
              <a:buNone/>
              <a:defRPr sz="500">
                <a:solidFill>
                  <a:schemeClr val="lt1"/>
                </a:solidFill>
                <a:latin typeface="Arial"/>
                <a:ea typeface="Arial"/>
                <a:cs typeface="Arial"/>
                <a:sym typeface="Arial"/>
              </a:defRPr>
            </a:lvl3pPr>
            <a:lvl4pPr indent="0" lvl="3" marL="0" algn="l">
              <a:spcBef>
                <a:spcPts val="0"/>
              </a:spcBef>
              <a:buNone/>
              <a:defRPr sz="500">
                <a:solidFill>
                  <a:schemeClr val="lt1"/>
                </a:solidFill>
                <a:latin typeface="Arial"/>
                <a:ea typeface="Arial"/>
                <a:cs typeface="Arial"/>
                <a:sym typeface="Arial"/>
              </a:defRPr>
            </a:lvl4pPr>
            <a:lvl5pPr indent="0" lvl="4" marL="0" algn="l">
              <a:spcBef>
                <a:spcPts val="0"/>
              </a:spcBef>
              <a:buNone/>
              <a:defRPr sz="500">
                <a:solidFill>
                  <a:schemeClr val="lt1"/>
                </a:solidFill>
                <a:latin typeface="Arial"/>
                <a:ea typeface="Arial"/>
                <a:cs typeface="Arial"/>
                <a:sym typeface="Arial"/>
              </a:defRPr>
            </a:lvl5pPr>
            <a:lvl6pPr indent="0" lvl="5" marL="0" algn="l">
              <a:spcBef>
                <a:spcPts val="0"/>
              </a:spcBef>
              <a:buNone/>
              <a:defRPr sz="500">
                <a:solidFill>
                  <a:schemeClr val="lt1"/>
                </a:solidFill>
                <a:latin typeface="Arial"/>
                <a:ea typeface="Arial"/>
                <a:cs typeface="Arial"/>
                <a:sym typeface="Arial"/>
              </a:defRPr>
            </a:lvl6pPr>
            <a:lvl7pPr indent="0" lvl="6" marL="0" algn="l">
              <a:spcBef>
                <a:spcPts val="0"/>
              </a:spcBef>
              <a:buNone/>
              <a:defRPr sz="500">
                <a:solidFill>
                  <a:schemeClr val="lt1"/>
                </a:solidFill>
                <a:latin typeface="Arial"/>
                <a:ea typeface="Arial"/>
                <a:cs typeface="Arial"/>
                <a:sym typeface="Arial"/>
              </a:defRPr>
            </a:lvl7pPr>
            <a:lvl8pPr indent="0" lvl="7" marL="0" algn="l">
              <a:spcBef>
                <a:spcPts val="0"/>
              </a:spcBef>
              <a:buNone/>
              <a:defRPr sz="500">
                <a:solidFill>
                  <a:schemeClr val="lt1"/>
                </a:solidFill>
                <a:latin typeface="Arial"/>
                <a:ea typeface="Arial"/>
                <a:cs typeface="Arial"/>
                <a:sym typeface="Arial"/>
              </a:defRPr>
            </a:lvl8pPr>
            <a:lvl9pPr indent="0" lvl="8" marL="0" algn="l">
              <a:spcBef>
                <a:spcPts val="0"/>
              </a:spcBef>
              <a:buNone/>
              <a:defRPr sz="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173" name="Google Shape;173;p29"/>
          <p:cNvSpPr txBox="1"/>
          <p:nvPr>
            <p:ph type="ctrTitle"/>
          </p:nvPr>
        </p:nvSpPr>
        <p:spPr>
          <a:xfrm>
            <a:off x="781812" y="1359155"/>
            <a:ext cx="3879085" cy="1523494"/>
          </a:xfrm>
          <a:prstGeom prst="rect">
            <a:avLst/>
          </a:prstGeom>
          <a:noFill/>
          <a:ln>
            <a:noFill/>
          </a:ln>
        </p:spPr>
        <p:txBody>
          <a:bodyPr anchorCtr="0" anchor="ctr" bIns="137150" lIns="137150" spcFirstLastPara="1" rIns="137150" wrap="square" tIns="137150">
            <a:spAutoFit/>
          </a:bodyPr>
          <a:lstStyle>
            <a:lvl1pPr lvl="0" algn="l">
              <a:lnSpc>
                <a:spcPct val="100000"/>
              </a:lnSpc>
              <a:spcBef>
                <a:spcPts val="0"/>
              </a:spcBef>
              <a:spcAft>
                <a:spcPts val="0"/>
              </a:spcAft>
              <a:buClr>
                <a:schemeClr val="lt2"/>
              </a:buClr>
              <a:buSzPts val="2700"/>
              <a:buFont typeface="Arial"/>
              <a:buNone/>
              <a:defRPr b="1" sz="27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174" name="Google Shape;174;p29"/>
          <p:cNvPicPr preferRelativeResize="0"/>
          <p:nvPr/>
        </p:nvPicPr>
        <p:blipFill rotWithShape="1">
          <a:blip r:embed="rId4">
            <a:alphaModFix/>
          </a:blip>
          <a:srcRect b="0" l="0" r="0" t="0"/>
          <a:stretch/>
        </p:blipFill>
        <p:spPr>
          <a:xfrm>
            <a:off x="7851398" y="4764359"/>
            <a:ext cx="1021581" cy="306474"/>
          </a:xfrm>
          <a:prstGeom prst="rect">
            <a:avLst/>
          </a:prstGeom>
          <a:noFill/>
          <a:ln>
            <a:noFill/>
          </a:ln>
        </p:spPr>
      </p:pic>
      <p:sp>
        <p:nvSpPr>
          <p:cNvPr id="175" name="Google Shape;175;p29"/>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pos="49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 gradient 3">
  <p:cSld name="Divider 2 - gradient 3">
    <p:spTree>
      <p:nvGrpSpPr>
        <p:cNvPr id="176" name="Shape 176"/>
        <p:cNvGrpSpPr/>
        <p:nvPr/>
      </p:nvGrpSpPr>
      <p:grpSpPr>
        <a:xfrm>
          <a:off x="0" y="0"/>
          <a:ext cx="0" cy="0"/>
          <a:chOff x="0" y="0"/>
          <a:chExt cx="0" cy="0"/>
        </a:xfrm>
      </p:grpSpPr>
      <p:pic>
        <p:nvPicPr>
          <p:cNvPr id="177" name="Google Shape;177;p30"/>
          <p:cNvPicPr preferRelativeResize="0"/>
          <p:nvPr/>
        </p:nvPicPr>
        <p:blipFill rotWithShape="1">
          <a:blip r:embed="rId2">
            <a:alphaModFix/>
          </a:blip>
          <a:srcRect b="41847" l="7922" r="14839" t="14335"/>
          <a:stretch/>
        </p:blipFill>
        <p:spPr>
          <a:xfrm>
            <a:off x="-1" y="-1"/>
            <a:ext cx="9161860" cy="5197642"/>
          </a:xfrm>
          <a:prstGeom prst="rect">
            <a:avLst/>
          </a:prstGeom>
          <a:noFill/>
          <a:ln>
            <a:noFill/>
          </a:ln>
        </p:spPr>
      </p:pic>
      <p:pic>
        <p:nvPicPr>
          <p:cNvPr id="178" name="Google Shape;178;p30"/>
          <p:cNvPicPr preferRelativeResize="0"/>
          <p:nvPr/>
        </p:nvPicPr>
        <p:blipFill rotWithShape="1">
          <a:blip r:embed="rId3">
            <a:alphaModFix/>
          </a:blip>
          <a:srcRect b="799" l="0" r="0" t="800"/>
          <a:stretch/>
        </p:blipFill>
        <p:spPr>
          <a:xfrm>
            <a:off x="0" y="0"/>
            <a:ext cx="0" cy="5143500"/>
          </a:xfrm>
          <a:prstGeom prst="rect">
            <a:avLst/>
          </a:prstGeom>
          <a:noFill/>
          <a:ln>
            <a:noFill/>
          </a:ln>
        </p:spPr>
      </p:pic>
      <p:sp>
        <p:nvSpPr>
          <p:cNvPr id="179" name="Google Shape;179;p30"/>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0" name="Google Shape;180;p30"/>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2"/>
                </a:solidFill>
                <a:latin typeface="Arial"/>
                <a:ea typeface="Arial"/>
                <a:cs typeface="Arial"/>
                <a:sym typeface="Arial"/>
              </a:defRPr>
            </a:lvl1pPr>
            <a:lvl2pPr indent="0" lvl="1" marL="0" algn="l">
              <a:spcBef>
                <a:spcPts val="0"/>
              </a:spcBef>
              <a:buNone/>
              <a:defRPr sz="500">
                <a:solidFill>
                  <a:schemeClr val="dk2"/>
                </a:solidFill>
                <a:latin typeface="Arial"/>
                <a:ea typeface="Arial"/>
                <a:cs typeface="Arial"/>
                <a:sym typeface="Arial"/>
              </a:defRPr>
            </a:lvl2pPr>
            <a:lvl3pPr indent="0" lvl="2" marL="0" algn="l">
              <a:spcBef>
                <a:spcPts val="0"/>
              </a:spcBef>
              <a:buNone/>
              <a:defRPr sz="500">
                <a:solidFill>
                  <a:schemeClr val="dk2"/>
                </a:solidFill>
                <a:latin typeface="Arial"/>
                <a:ea typeface="Arial"/>
                <a:cs typeface="Arial"/>
                <a:sym typeface="Arial"/>
              </a:defRPr>
            </a:lvl3pPr>
            <a:lvl4pPr indent="0" lvl="3" marL="0" algn="l">
              <a:spcBef>
                <a:spcPts val="0"/>
              </a:spcBef>
              <a:buNone/>
              <a:defRPr sz="500">
                <a:solidFill>
                  <a:schemeClr val="dk2"/>
                </a:solidFill>
                <a:latin typeface="Arial"/>
                <a:ea typeface="Arial"/>
                <a:cs typeface="Arial"/>
                <a:sym typeface="Arial"/>
              </a:defRPr>
            </a:lvl4pPr>
            <a:lvl5pPr indent="0" lvl="4" marL="0" algn="l">
              <a:spcBef>
                <a:spcPts val="0"/>
              </a:spcBef>
              <a:buNone/>
              <a:defRPr sz="500">
                <a:solidFill>
                  <a:schemeClr val="dk2"/>
                </a:solidFill>
                <a:latin typeface="Arial"/>
                <a:ea typeface="Arial"/>
                <a:cs typeface="Arial"/>
                <a:sym typeface="Arial"/>
              </a:defRPr>
            </a:lvl5pPr>
            <a:lvl6pPr indent="0" lvl="5" marL="0" algn="l">
              <a:spcBef>
                <a:spcPts val="0"/>
              </a:spcBef>
              <a:buNone/>
              <a:defRPr sz="500">
                <a:solidFill>
                  <a:schemeClr val="dk2"/>
                </a:solidFill>
                <a:latin typeface="Arial"/>
                <a:ea typeface="Arial"/>
                <a:cs typeface="Arial"/>
                <a:sym typeface="Arial"/>
              </a:defRPr>
            </a:lvl6pPr>
            <a:lvl7pPr indent="0" lvl="6" marL="0" algn="l">
              <a:spcBef>
                <a:spcPts val="0"/>
              </a:spcBef>
              <a:buNone/>
              <a:defRPr sz="500">
                <a:solidFill>
                  <a:schemeClr val="dk2"/>
                </a:solidFill>
                <a:latin typeface="Arial"/>
                <a:ea typeface="Arial"/>
                <a:cs typeface="Arial"/>
                <a:sym typeface="Arial"/>
              </a:defRPr>
            </a:lvl7pPr>
            <a:lvl8pPr indent="0" lvl="7" marL="0" algn="l">
              <a:spcBef>
                <a:spcPts val="0"/>
              </a:spcBef>
              <a:buNone/>
              <a:defRPr sz="500">
                <a:solidFill>
                  <a:schemeClr val="dk2"/>
                </a:solidFill>
                <a:latin typeface="Arial"/>
                <a:ea typeface="Arial"/>
                <a:cs typeface="Arial"/>
                <a:sym typeface="Arial"/>
              </a:defRPr>
            </a:lvl8pPr>
            <a:lvl9pPr indent="0" lvl="8" marL="0" algn="l">
              <a:spcBef>
                <a:spcPts val="0"/>
              </a:spcBef>
              <a:buNone/>
              <a:defRPr sz="500">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181" name="Google Shape;181;p30"/>
          <p:cNvSpPr txBox="1"/>
          <p:nvPr>
            <p:ph type="ctrTitle"/>
          </p:nvPr>
        </p:nvSpPr>
        <p:spPr>
          <a:xfrm>
            <a:off x="781812" y="1359155"/>
            <a:ext cx="3879085" cy="1523494"/>
          </a:xfrm>
          <a:prstGeom prst="rect">
            <a:avLst/>
          </a:prstGeom>
          <a:noFill/>
          <a:ln>
            <a:noFill/>
          </a:ln>
        </p:spPr>
        <p:txBody>
          <a:bodyPr anchorCtr="0" anchor="ctr" bIns="137150" lIns="137150" spcFirstLastPara="1" rIns="137150" wrap="square" tIns="137150">
            <a:spAutoFit/>
          </a:bodyPr>
          <a:lstStyle>
            <a:lvl1pPr lvl="0" algn="l">
              <a:lnSpc>
                <a:spcPct val="100000"/>
              </a:lnSpc>
              <a:spcBef>
                <a:spcPts val="0"/>
              </a:spcBef>
              <a:spcAft>
                <a:spcPts val="0"/>
              </a:spcAft>
              <a:buClr>
                <a:schemeClr val="lt2"/>
              </a:buClr>
              <a:buSzPts val="2700"/>
              <a:buFont typeface="Arial"/>
              <a:buNone/>
              <a:defRPr b="1" sz="27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182" name="Google Shape;182;p30"/>
          <p:cNvPicPr preferRelativeResize="0"/>
          <p:nvPr/>
        </p:nvPicPr>
        <p:blipFill rotWithShape="1">
          <a:blip r:embed="rId4">
            <a:alphaModFix/>
          </a:blip>
          <a:srcRect b="0" l="0" r="0" t="0"/>
          <a:stretch/>
        </p:blipFill>
        <p:spPr>
          <a:xfrm>
            <a:off x="7861814" y="4764359"/>
            <a:ext cx="1021581" cy="306474"/>
          </a:xfrm>
          <a:prstGeom prst="rect">
            <a:avLst/>
          </a:prstGeom>
          <a:noFill/>
          <a:ln>
            <a:noFill/>
          </a:ln>
        </p:spPr>
      </p:pic>
      <p:sp>
        <p:nvSpPr>
          <p:cNvPr id="183" name="Google Shape;183;p30"/>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pos="49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iple divide - gradient 1">
  <p:cSld name="Triple divide - gradient 1">
    <p:bg>
      <p:bgPr>
        <a:solidFill>
          <a:schemeClr val="lt2"/>
        </a:solidFill>
      </p:bgPr>
    </p:bg>
    <p:spTree>
      <p:nvGrpSpPr>
        <p:cNvPr id="184" name="Shape 184"/>
        <p:cNvGrpSpPr/>
        <p:nvPr/>
      </p:nvGrpSpPr>
      <p:grpSpPr>
        <a:xfrm>
          <a:off x="0" y="0"/>
          <a:ext cx="0" cy="0"/>
          <a:chOff x="0" y="0"/>
          <a:chExt cx="0" cy="0"/>
        </a:xfrm>
      </p:grpSpPr>
      <p:sp>
        <p:nvSpPr>
          <p:cNvPr id="185" name="Google Shape;185;p31"/>
          <p:cNvSpPr txBox="1"/>
          <p:nvPr>
            <p:ph idx="11" type="ftr"/>
          </p:nvPr>
        </p:nvSpPr>
        <p:spPr>
          <a:xfrm>
            <a:off x="781812" y="4697730"/>
            <a:ext cx="898634" cy="273844"/>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6" name="Google Shape;186;p31"/>
          <p:cNvSpPr txBox="1"/>
          <p:nvPr>
            <p:ph idx="12" type="sldNum"/>
          </p:nvPr>
        </p:nvSpPr>
        <p:spPr>
          <a:xfrm>
            <a:off x="342899" y="4697729"/>
            <a:ext cx="264073" cy="27432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187" name="Google Shape;187;p31"/>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riple divide - gradient 1">
  <p:cSld name="1_Triple divide - gradient 1">
    <p:bg>
      <p:bgPr>
        <a:solidFill>
          <a:schemeClr val="lt2"/>
        </a:solidFill>
      </p:bgPr>
    </p:bg>
    <p:spTree>
      <p:nvGrpSpPr>
        <p:cNvPr id="188" name="Shape 188"/>
        <p:cNvGrpSpPr/>
        <p:nvPr/>
      </p:nvGrpSpPr>
      <p:grpSpPr>
        <a:xfrm>
          <a:off x="0" y="0"/>
          <a:ext cx="0" cy="0"/>
          <a:chOff x="0" y="0"/>
          <a:chExt cx="0" cy="0"/>
        </a:xfrm>
      </p:grpSpPr>
      <p:sp>
        <p:nvSpPr>
          <p:cNvPr id="189" name="Google Shape;189;p32"/>
          <p:cNvSpPr/>
          <p:nvPr/>
        </p:nvSpPr>
        <p:spPr>
          <a:xfrm>
            <a:off x="0" y="0"/>
            <a:ext cx="4276545"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90" name="Google Shape;190;p32"/>
          <p:cNvSpPr txBox="1"/>
          <p:nvPr>
            <p:ph idx="11" type="ftr"/>
          </p:nvPr>
        </p:nvSpPr>
        <p:spPr>
          <a:xfrm>
            <a:off x="781812" y="4697730"/>
            <a:ext cx="898634" cy="273844"/>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1" name="Google Shape;191;p32"/>
          <p:cNvSpPr txBox="1"/>
          <p:nvPr>
            <p:ph idx="12" type="sldNum"/>
          </p:nvPr>
        </p:nvSpPr>
        <p:spPr>
          <a:xfrm>
            <a:off x="342899" y="4697729"/>
            <a:ext cx="264073" cy="27432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1"/>
                </a:solidFill>
                <a:latin typeface="Arial"/>
                <a:ea typeface="Arial"/>
                <a:cs typeface="Arial"/>
                <a:sym typeface="Arial"/>
              </a:defRPr>
            </a:lvl1pPr>
            <a:lvl2pPr indent="0" lvl="1" marL="0" algn="l">
              <a:spcBef>
                <a:spcPts val="0"/>
              </a:spcBef>
              <a:buNone/>
              <a:defRPr sz="500">
                <a:solidFill>
                  <a:schemeClr val="lt1"/>
                </a:solidFill>
                <a:latin typeface="Arial"/>
                <a:ea typeface="Arial"/>
                <a:cs typeface="Arial"/>
                <a:sym typeface="Arial"/>
              </a:defRPr>
            </a:lvl2pPr>
            <a:lvl3pPr indent="0" lvl="2" marL="0" algn="l">
              <a:spcBef>
                <a:spcPts val="0"/>
              </a:spcBef>
              <a:buNone/>
              <a:defRPr sz="500">
                <a:solidFill>
                  <a:schemeClr val="lt1"/>
                </a:solidFill>
                <a:latin typeface="Arial"/>
                <a:ea typeface="Arial"/>
                <a:cs typeface="Arial"/>
                <a:sym typeface="Arial"/>
              </a:defRPr>
            </a:lvl3pPr>
            <a:lvl4pPr indent="0" lvl="3" marL="0" algn="l">
              <a:spcBef>
                <a:spcPts val="0"/>
              </a:spcBef>
              <a:buNone/>
              <a:defRPr sz="500">
                <a:solidFill>
                  <a:schemeClr val="lt1"/>
                </a:solidFill>
                <a:latin typeface="Arial"/>
                <a:ea typeface="Arial"/>
                <a:cs typeface="Arial"/>
                <a:sym typeface="Arial"/>
              </a:defRPr>
            </a:lvl4pPr>
            <a:lvl5pPr indent="0" lvl="4" marL="0" algn="l">
              <a:spcBef>
                <a:spcPts val="0"/>
              </a:spcBef>
              <a:buNone/>
              <a:defRPr sz="500">
                <a:solidFill>
                  <a:schemeClr val="lt1"/>
                </a:solidFill>
                <a:latin typeface="Arial"/>
                <a:ea typeface="Arial"/>
                <a:cs typeface="Arial"/>
                <a:sym typeface="Arial"/>
              </a:defRPr>
            </a:lvl5pPr>
            <a:lvl6pPr indent="0" lvl="5" marL="0" algn="l">
              <a:spcBef>
                <a:spcPts val="0"/>
              </a:spcBef>
              <a:buNone/>
              <a:defRPr sz="500">
                <a:solidFill>
                  <a:schemeClr val="lt1"/>
                </a:solidFill>
                <a:latin typeface="Arial"/>
                <a:ea typeface="Arial"/>
                <a:cs typeface="Arial"/>
                <a:sym typeface="Arial"/>
              </a:defRPr>
            </a:lvl6pPr>
            <a:lvl7pPr indent="0" lvl="6" marL="0" algn="l">
              <a:spcBef>
                <a:spcPts val="0"/>
              </a:spcBef>
              <a:buNone/>
              <a:defRPr sz="500">
                <a:solidFill>
                  <a:schemeClr val="lt1"/>
                </a:solidFill>
                <a:latin typeface="Arial"/>
                <a:ea typeface="Arial"/>
                <a:cs typeface="Arial"/>
                <a:sym typeface="Arial"/>
              </a:defRPr>
            </a:lvl7pPr>
            <a:lvl8pPr indent="0" lvl="7" marL="0" algn="l">
              <a:spcBef>
                <a:spcPts val="0"/>
              </a:spcBef>
              <a:buNone/>
              <a:defRPr sz="500">
                <a:solidFill>
                  <a:schemeClr val="lt1"/>
                </a:solidFill>
                <a:latin typeface="Arial"/>
                <a:ea typeface="Arial"/>
                <a:cs typeface="Arial"/>
                <a:sym typeface="Arial"/>
              </a:defRPr>
            </a:lvl8pPr>
            <a:lvl9pPr indent="0" lvl="8" marL="0" algn="l">
              <a:spcBef>
                <a:spcPts val="0"/>
              </a:spcBef>
              <a:buNone/>
              <a:defRPr sz="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192" name="Google Shape;192;p32"/>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pic>
        <p:nvPicPr>
          <p:cNvPr id="193" name="Google Shape;193;p32"/>
          <p:cNvPicPr preferRelativeResize="0"/>
          <p:nvPr/>
        </p:nvPicPr>
        <p:blipFill rotWithShape="1">
          <a:blip r:embed="rId2">
            <a:alphaModFix/>
          </a:blip>
          <a:srcRect b="0" l="0" r="0" t="0"/>
          <a:stretch/>
        </p:blipFill>
        <p:spPr>
          <a:xfrm>
            <a:off x="4451385" y="429698"/>
            <a:ext cx="4528856" cy="4487898"/>
          </a:xfrm>
          <a:prstGeom prst="rect">
            <a:avLst/>
          </a:prstGeom>
          <a:noFill/>
          <a:ln>
            <a:noFill/>
          </a:ln>
        </p:spPr>
      </p:pic>
      <p:pic>
        <p:nvPicPr>
          <p:cNvPr id="194" name="Google Shape;194;p32"/>
          <p:cNvPicPr preferRelativeResize="0"/>
          <p:nvPr/>
        </p:nvPicPr>
        <p:blipFill rotWithShape="1">
          <a:blip r:embed="rId3">
            <a:alphaModFix/>
          </a:blip>
          <a:srcRect b="0" l="0" r="0" t="0"/>
          <a:stretch/>
        </p:blipFill>
        <p:spPr>
          <a:xfrm>
            <a:off x="7861814" y="4764359"/>
            <a:ext cx="1021581" cy="30647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iple divide - gradient 2">
  <p:cSld name="Triple divide - gradient 2">
    <p:bg>
      <p:bgPr>
        <a:solidFill>
          <a:schemeClr val="lt2"/>
        </a:solidFill>
      </p:bgPr>
    </p:bg>
    <p:spTree>
      <p:nvGrpSpPr>
        <p:cNvPr id="195" name="Shape 195"/>
        <p:cNvGrpSpPr/>
        <p:nvPr/>
      </p:nvGrpSpPr>
      <p:grpSpPr>
        <a:xfrm>
          <a:off x="0" y="0"/>
          <a:ext cx="0" cy="0"/>
          <a:chOff x="0" y="0"/>
          <a:chExt cx="0" cy="0"/>
        </a:xfrm>
      </p:grpSpPr>
      <p:pic>
        <p:nvPicPr>
          <p:cNvPr id="196" name="Google Shape;196;p33"/>
          <p:cNvPicPr preferRelativeResize="0"/>
          <p:nvPr/>
        </p:nvPicPr>
        <p:blipFill rotWithShape="1">
          <a:blip r:embed="rId2">
            <a:alphaModFix/>
          </a:blip>
          <a:srcRect b="0" l="14690" r="6420" t="21108"/>
          <a:stretch/>
        </p:blipFill>
        <p:spPr>
          <a:xfrm>
            <a:off x="0" y="0"/>
            <a:ext cx="9144000" cy="5143500"/>
          </a:xfrm>
          <a:prstGeom prst="rect">
            <a:avLst/>
          </a:prstGeom>
          <a:noFill/>
          <a:ln>
            <a:noFill/>
          </a:ln>
        </p:spPr>
      </p:pic>
      <p:sp>
        <p:nvSpPr>
          <p:cNvPr id="197" name="Google Shape;197;p33"/>
          <p:cNvSpPr txBox="1"/>
          <p:nvPr>
            <p:ph idx="11" type="ftr"/>
          </p:nvPr>
        </p:nvSpPr>
        <p:spPr>
          <a:xfrm>
            <a:off x="781812" y="4697730"/>
            <a:ext cx="898634" cy="273844"/>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8" name="Google Shape;198;p33"/>
          <p:cNvSpPr txBox="1"/>
          <p:nvPr>
            <p:ph idx="12" type="sldNum"/>
          </p:nvPr>
        </p:nvSpPr>
        <p:spPr>
          <a:xfrm>
            <a:off x="342899" y="4697729"/>
            <a:ext cx="264073" cy="27432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199" name="Google Shape;199;p33"/>
          <p:cNvPicPr preferRelativeResize="0"/>
          <p:nvPr/>
        </p:nvPicPr>
        <p:blipFill rotWithShape="1">
          <a:blip r:embed="rId3">
            <a:alphaModFix/>
          </a:blip>
          <a:srcRect b="0" l="0" r="0" t="0"/>
          <a:stretch/>
        </p:blipFill>
        <p:spPr>
          <a:xfrm>
            <a:off x="7851398" y="4764359"/>
            <a:ext cx="1021581" cy="306474"/>
          </a:xfrm>
          <a:prstGeom prst="rect">
            <a:avLst/>
          </a:prstGeom>
          <a:noFill/>
          <a:ln>
            <a:noFill/>
          </a:ln>
        </p:spPr>
      </p:pic>
      <p:sp>
        <p:nvSpPr>
          <p:cNvPr id="200" name="Google Shape;200;p33"/>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iple divide - gradient 3">
  <p:cSld name="Triple divide - gradient 3">
    <p:bg>
      <p:bgPr>
        <a:solidFill>
          <a:schemeClr val="lt2"/>
        </a:solidFill>
      </p:bgPr>
    </p:bg>
    <p:spTree>
      <p:nvGrpSpPr>
        <p:cNvPr id="201" name="Shape 201"/>
        <p:cNvGrpSpPr/>
        <p:nvPr/>
      </p:nvGrpSpPr>
      <p:grpSpPr>
        <a:xfrm>
          <a:off x="0" y="0"/>
          <a:ext cx="0" cy="0"/>
          <a:chOff x="0" y="0"/>
          <a:chExt cx="0" cy="0"/>
        </a:xfrm>
      </p:grpSpPr>
      <p:pic>
        <p:nvPicPr>
          <p:cNvPr id="202" name="Google Shape;202;p34"/>
          <p:cNvPicPr preferRelativeResize="0"/>
          <p:nvPr/>
        </p:nvPicPr>
        <p:blipFill rotWithShape="1">
          <a:blip r:embed="rId2">
            <a:alphaModFix/>
          </a:blip>
          <a:srcRect b="-1" l="16053" r="6544" t="22108"/>
          <a:stretch/>
        </p:blipFill>
        <p:spPr>
          <a:xfrm>
            <a:off x="8681" y="0"/>
            <a:ext cx="9144000" cy="5154350"/>
          </a:xfrm>
          <a:prstGeom prst="rect">
            <a:avLst/>
          </a:prstGeom>
          <a:noFill/>
          <a:ln>
            <a:noFill/>
          </a:ln>
        </p:spPr>
      </p:pic>
      <p:sp>
        <p:nvSpPr>
          <p:cNvPr id="203" name="Google Shape;203;p34"/>
          <p:cNvSpPr txBox="1"/>
          <p:nvPr>
            <p:ph idx="11" type="ftr"/>
          </p:nvPr>
        </p:nvSpPr>
        <p:spPr>
          <a:xfrm>
            <a:off x="781812" y="4697730"/>
            <a:ext cx="898634" cy="273844"/>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4" name="Google Shape;204;p34"/>
          <p:cNvSpPr txBox="1"/>
          <p:nvPr>
            <p:ph idx="12" type="sldNum"/>
          </p:nvPr>
        </p:nvSpPr>
        <p:spPr>
          <a:xfrm>
            <a:off x="342899" y="4697729"/>
            <a:ext cx="264073" cy="27432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205" name="Google Shape;205;p34"/>
          <p:cNvPicPr preferRelativeResize="0"/>
          <p:nvPr/>
        </p:nvPicPr>
        <p:blipFill rotWithShape="1">
          <a:blip r:embed="rId3">
            <a:alphaModFix/>
          </a:blip>
          <a:srcRect b="0" l="0" r="0" t="0"/>
          <a:stretch/>
        </p:blipFill>
        <p:spPr>
          <a:xfrm>
            <a:off x="7861814" y="4764359"/>
            <a:ext cx="1021581" cy="306474"/>
          </a:xfrm>
          <a:prstGeom prst="rect">
            <a:avLst/>
          </a:prstGeom>
          <a:noFill/>
          <a:ln>
            <a:noFill/>
          </a:ln>
        </p:spPr>
      </p:pic>
      <p:sp>
        <p:nvSpPr>
          <p:cNvPr id="206" name="Google Shape;206;p34"/>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itle and content - light">
  <p:cSld name="Basic title and content - light">
    <p:spTree>
      <p:nvGrpSpPr>
        <p:cNvPr id="207" name="Shape 207"/>
        <p:cNvGrpSpPr/>
        <p:nvPr/>
      </p:nvGrpSpPr>
      <p:grpSpPr>
        <a:xfrm>
          <a:off x="0" y="0"/>
          <a:ext cx="0" cy="0"/>
          <a:chOff x="0" y="0"/>
          <a:chExt cx="0" cy="0"/>
        </a:xfrm>
      </p:grpSpPr>
      <p:sp>
        <p:nvSpPr>
          <p:cNvPr id="208" name="Google Shape;208;p35"/>
          <p:cNvSpPr txBox="1"/>
          <p:nvPr>
            <p:ph idx="1" type="body"/>
          </p:nvPr>
        </p:nvSpPr>
        <p:spPr>
          <a:xfrm>
            <a:off x="342900" y="1143002"/>
            <a:ext cx="8105775" cy="314325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9" name="Google Shape;209;p35"/>
          <p:cNvSpPr txBox="1"/>
          <p:nvPr>
            <p:ph type="title"/>
          </p:nvPr>
        </p:nvSpPr>
        <p:spPr>
          <a:xfrm>
            <a:off x="342899" y="342698"/>
            <a:ext cx="8106157" cy="30647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Font typeface="Arial"/>
              <a:buNone/>
              <a:defRPr b="1" sz="18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0" name="Google Shape;210;p35"/>
          <p:cNvSpPr txBox="1"/>
          <p:nvPr>
            <p:ph idx="11" type="ftr"/>
          </p:nvPr>
        </p:nvSpPr>
        <p:spPr>
          <a:xfrm>
            <a:off x="781812" y="4828762"/>
            <a:ext cx="898634" cy="142812"/>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sz="500">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1" name="Google Shape;211;p35"/>
          <p:cNvSpPr txBox="1"/>
          <p:nvPr>
            <p:ph idx="12" type="sldNum"/>
          </p:nvPr>
        </p:nvSpPr>
        <p:spPr>
          <a:xfrm>
            <a:off x="342899" y="4828988"/>
            <a:ext cx="264073" cy="14306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212" name="Google Shape;212;p35"/>
          <p:cNvPicPr preferRelativeResize="0"/>
          <p:nvPr/>
        </p:nvPicPr>
        <p:blipFill rotWithShape="1">
          <a:blip r:embed="rId2">
            <a:alphaModFix/>
          </a:blip>
          <a:srcRect b="0" l="0" r="0" t="0"/>
          <a:stretch/>
        </p:blipFill>
        <p:spPr>
          <a:xfrm>
            <a:off x="7861814" y="4764359"/>
            <a:ext cx="1021581" cy="306474"/>
          </a:xfrm>
          <a:prstGeom prst="rect">
            <a:avLst/>
          </a:prstGeom>
          <a:noFill/>
          <a:ln>
            <a:noFill/>
          </a:ln>
        </p:spPr>
      </p:pic>
      <p:sp>
        <p:nvSpPr>
          <p:cNvPr id="213" name="Google Shape;213;p35"/>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orient="horz" pos="2677">
          <p15:clr>
            <a:srgbClr val="FBAE40"/>
          </p15:clr>
        </p15:guide>
        <p15:guide id="2" orient="horz" pos="720">
          <p15:clr>
            <a:srgbClr val="FBAE40"/>
          </p15:clr>
        </p15:guide>
        <p15:guide id="3" pos="532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itle and content - dark">
  <p:cSld name="Basic title and content - dark">
    <p:bg>
      <p:bgPr>
        <a:solidFill>
          <a:schemeClr val="dk2"/>
        </a:solidFill>
      </p:bgPr>
    </p:bg>
    <p:spTree>
      <p:nvGrpSpPr>
        <p:cNvPr id="214" name="Shape 214"/>
        <p:cNvGrpSpPr/>
        <p:nvPr/>
      </p:nvGrpSpPr>
      <p:grpSpPr>
        <a:xfrm>
          <a:off x="0" y="0"/>
          <a:ext cx="0" cy="0"/>
          <a:chOff x="0" y="0"/>
          <a:chExt cx="0" cy="0"/>
        </a:xfrm>
      </p:grpSpPr>
      <p:sp>
        <p:nvSpPr>
          <p:cNvPr id="215" name="Google Shape;215;p36"/>
          <p:cNvSpPr txBox="1"/>
          <p:nvPr>
            <p:ph idx="1" type="body"/>
          </p:nvPr>
        </p:nvSpPr>
        <p:spPr>
          <a:xfrm>
            <a:off x="342900" y="1143002"/>
            <a:ext cx="8105775" cy="314325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1400"/>
              <a:buNone/>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317500" lvl="3" marL="1828800" algn="l">
              <a:lnSpc>
                <a:spcPct val="100000"/>
              </a:lnSpc>
              <a:spcBef>
                <a:spcPts val="400"/>
              </a:spcBef>
              <a:spcAft>
                <a:spcPts val="0"/>
              </a:spcAft>
              <a:buClr>
                <a:schemeClr val="lt1"/>
              </a:buClr>
              <a:buSzPts val="1400"/>
              <a:buChar char="•"/>
              <a:defRPr/>
            </a:lvl4pPr>
            <a:lvl5pPr indent="-317500" lvl="4" marL="2286000" algn="l">
              <a:lnSpc>
                <a:spcPct val="10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16" name="Google Shape;216;p36"/>
          <p:cNvSpPr txBox="1"/>
          <p:nvPr>
            <p:ph type="title"/>
          </p:nvPr>
        </p:nvSpPr>
        <p:spPr>
          <a:xfrm>
            <a:off x="342899" y="418338"/>
            <a:ext cx="8106157" cy="23083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Font typeface="Arial"/>
              <a:buNone/>
              <a:defRPr b="1" sz="18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7" name="Google Shape;217;p36"/>
          <p:cNvSpPr txBox="1"/>
          <p:nvPr>
            <p:ph idx="11" type="ftr"/>
          </p:nvPr>
        </p:nvSpPr>
        <p:spPr>
          <a:xfrm>
            <a:off x="781812" y="4828762"/>
            <a:ext cx="898634" cy="142812"/>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sz="5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8" name="Google Shape;218;p36"/>
          <p:cNvSpPr txBox="1"/>
          <p:nvPr>
            <p:ph idx="12" type="sldNum"/>
          </p:nvPr>
        </p:nvSpPr>
        <p:spPr>
          <a:xfrm>
            <a:off x="342899" y="4828988"/>
            <a:ext cx="264073" cy="14306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1"/>
                </a:solidFill>
                <a:latin typeface="Arial"/>
                <a:ea typeface="Arial"/>
                <a:cs typeface="Arial"/>
                <a:sym typeface="Arial"/>
              </a:defRPr>
            </a:lvl1pPr>
            <a:lvl2pPr indent="0" lvl="1" marL="0" algn="l">
              <a:spcBef>
                <a:spcPts val="0"/>
              </a:spcBef>
              <a:buNone/>
              <a:defRPr sz="500">
                <a:solidFill>
                  <a:schemeClr val="lt1"/>
                </a:solidFill>
                <a:latin typeface="Arial"/>
                <a:ea typeface="Arial"/>
                <a:cs typeface="Arial"/>
                <a:sym typeface="Arial"/>
              </a:defRPr>
            </a:lvl2pPr>
            <a:lvl3pPr indent="0" lvl="2" marL="0" algn="l">
              <a:spcBef>
                <a:spcPts val="0"/>
              </a:spcBef>
              <a:buNone/>
              <a:defRPr sz="500">
                <a:solidFill>
                  <a:schemeClr val="lt1"/>
                </a:solidFill>
                <a:latin typeface="Arial"/>
                <a:ea typeface="Arial"/>
                <a:cs typeface="Arial"/>
                <a:sym typeface="Arial"/>
              </a:defRPr>
            </a:lvl3pPr>
            <a:lvl4pPr indent="0" lvl="3" marL="0" algn="l">
              <a:spcBef>
                <a:spcPts val="0"/>
              </a:spcBef>
              <a:buNone/>
              <a:defRPr sz="500">
                <a:solidFill>
                  <a:schemeClr val="lt1"/>
                </a:solidFill>
                <a:latin typeface="Arial"/>
                <a:ea typeface="Arial"/>
                <a:cs typeface="Arial"/>
                <a:sym typeface="Arial"/>
              </a:defRPr>
            </a:lvl4pPr>
            <a:lvl5pPr indent="0" lvl="4" marL="0" algn="l">
              <a:spcBef>
                <a:spcPts val="0"/>
              </a:spcBef>
              <a:buNone/>
              <a:defRPr sz="500">
                <a:solidFill>
                  <a:schemeClr val="lt1"/>
                </a:solidFill>
                <a:latin typeface="Arial"/>
                <a:ea typeface="Arial"/>
                <a:cs typeface="Arial"/>
                <a:sym typeface="Arial"/>
              </a:defRPr>
            </a:lvl5pPr>
            <a:lvl6pPr indent="0" lvl="5" marL="0" algn="l">
              <a:spcBef>
                <a:spcPts val="0"/>
              </a:spcBef>
              <a:buNone/>
              <a:defRPr sz="500">
                <a:solidFill>
                  <a:schemeClr val="lt1"/>
                </a:solidFill>
                <a:latin typeface="Arial"/>
                <a:ea typeface="Arial"/>
                <a:cs typeface="Arial"/>
                <a:sym typeface="Arial"/>
              </a:defRPr>
            </a:lvl6pPr>
            <a:lvl7pPr indent="0" lvl="6" marL="0" algn="l">
              <a:spcBef>
                <a:spcPts val="0"/>
              </a:spcBef>
              <a:buNone/>
              <a:defRPr sz="500">
                <a:solidFill>
                  <a:schemeClr val="lt1"/>
                </a:solidFill>
                <a:latin typeface="Arial"/>
                <a:ea typeface="Arial"/>
                <a:cs typeface="Arial"/>
                <a:sym typeface="Arial"/>
              </a:defRPr>
            </a:lvl7pPr>
            <a:lvl8pPr indent="0" lvl="7" marL="0" algn="l">
              <a:spcBef>
                <a:spcPts val="0"/>
              </a:spcBef>
              <a:buNone/>
              <a:defRPr sz="500">
                <a:solidFill>
                  <a:schemeClr val="lt1"/>
                </a:solidFill>
                <a:latin typeface="Arial"/>
                <a:ea typeface="Arial"/>
                <a:cs typeface="Arial"/>
                <a:sym typeface="Arial"/>
              </a:defRPr>
            </a:lvl8pPr>
            <a:lvl9pPr indent="0" lvl="8" marL="0" algn="l">
              <a:spcBef>
                <a:spcPts val="0"/>
              </a:spcBef>
              <a:buNone/>
              <a:defRPr sz="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219" name="Google Shape;219;p36"/>
          <p:cNvPicPr preferRelativeResize="0"/>
          <p:nvPr/>
        </p:nvPicPr>
        <p:blipFill rotWithShape="1">
          <a:blip r:embed="rId2">
            <a:alphaModFix/>
          </a:blip>
          <a:srcRect b="0" l="0" r="0" t="0"/>
          <a:stretch/>
        </p:blipFill>
        <p:spPr>
          <a:xfrm>
            <a:off x="7851398" y="4764359"/>
            <a:ext cx="1021581" cy="306474"/>
          </a:xfrm>
          <a:prstGeom prst="rect">
            <a:avLst/>
          </a:prstGeom>
          <a:noFill/>
          <a:ln>
            <a:noFill/>
          </a:ln>
        </p:spPr>
      </p:pic>
      <p:sp>
        <p:nvSpPr>
          <p:cNvPr id="220" name="Google Shape;220;p36"/>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orient="horz" pos="2677">
          <p15:clr>
            <a:srgbClr val="FBAE40"/>
          </p15:clr>
        </p15:guide>
        <p15:guide id="2" orient="horz" pos="720">
          <p15:clr>
            <a:srgbClr val="FBAE40"/>
          </p15:clr>
        </p15:guide>
        <p15:guide id="3" pos="532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per head, sub head, footnote - light">
  <p:cSld name="Super head, sub head, footnote - light">
    <p:spTree>
      <p:nvGrpSpPr>
        <p:cNvPr id="221" name="Shape 221"/>
        <p:cNvGrpSpPr/>
        <p:nvPr/>
      </p:nvGrpSpPr>
      <p:grpSpPr>
        <a:xfrm>
          <a:off x="0" y="0"/>
          <a:ext cx="0" cy="0"/>
          <a:chOff x="0" y="0"/>
          <a:chExt cx="0" cy="0"/>
        </a:xfrm>
      </p:grpSpPr>
      <p:sp>
        <p:nvSpPr>
          <p:cNvPr id="222" name="Google Shape;222;p37"/>
          <p:cNvSpPr txBox="1"/>
          <p:nvPr>
            <p:ph idx="1" type="body"/>
          </p:nvPr>
        </p:nvSpPr>
        <p:spPr>
          <a:xfrm>
            <a:off x="342900" y="1143002"/>
            <a:ext cx="8105775" cy="314325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3" name="Google Shape;223;p37"/>
          <p:cNvSpPr txBox="1"/>
          <p:nvPr>
            <p:ph type="title"/>
          </p:nvPr>
        </p:nvSpPr>
        <p:spPr>
          <a:xfrm>
            <a:off x="342899" y="418338"/>
            <a:ext cx="8106157" cy="23083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Font typeface="Arial"/>
              <a:buNone/>
              <a:defRPr b="1" sz="18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4" name="Google Shape;224;p37"/>
          <p:cNvSpPr txBox="1"/>
          <p:nvPr>
            <p:ph idx="2" type="body"/>
          </p:nvPr>
        </p:nvSpPr>
        <p:spPr>
          <a:xfrm>
            <a:off x="342900" y="744021"/>
            <a:ext cx="8106155" cy="34580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3"/>
              </a:buClr>
              <a:buSzPts val="1400"/>
              <a:buNone/>
              <a:defRPr b="0" sz="1400">
                <a:solidFill>
                  <a:schemeClr val="accent3"/>
                </a:solidFill>
              </a:defRPr>
            </a:lvl1pPr>
            <a:lvl2pPr indent="-228600" lvl="1" marL="914400" algn="l">
              <a:lnSpc>
                <a:spcPct val="100000"/>
              </a:lnSpc>
              <a:spcBef>
                <a:spcPts val="400"/>
              </a:spcBef>
              <a:spcAft>
                <a:spcPts val="0"/>
              </a:spcAft>
              <a:buClr>
                <a:schemeClr val="dk1"/>
              </a:buClr>
              <a:buSzPts val="1500"/>
              <a:buNone/>
              <a:defRPr b="1" sz="1500"/>
            </a:lvl2pPr>
            <a:lvl3pPr indent="-228600" lvl="2" marL="1371600" algn="l">
              <a:lnSpc>
                <a:spcPct val="100000"/>
              </a:lnSpc>
              <a:spcBef>
                <a:spcPts val="400"/>
              </a:spcBef>
              <a:spcAft>
                <a:spcPts val="0"/>
              </a:spcAft>
              <a:buClr>
                <a:schemeClr val="dk1"/>
              </a:buClr>
              <a:buSzPts val="1400"/>
              <a:buNone/>
              <a:defRPr b="1" sz="1400"/>
            </a:lvl3pPr>
            <a:lvl4pPr indent="-228600" lvl="3" marL="1828800" algn="l">
              <a:lnSpc>
                <a:spcPct val="100000"/>
              </a:lnSpc>
              <a:spcBef>
                <a:spcPts val="400"/>
              </a:spcBef>
              <a:spcAft>
                <a:spcPts val="0"/>
              </a:spcAft>
              <a:buClr>
                <a:schemeClr val="dk1"/>
              </a:buClr>
              <a:buSzPts val="1200"/>
              <a:buNone/>
              <a:defRPr b="1" sz="1200"/>
            </a:lvl4pPr>
            <a:lvl5pPr indent="-228600" lvl="4" marL="2286000" algn="l">
              <a:lnSpc>
                <a:spcPct val="10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25" name="Google Shape;225;p37"/>
          <p:cNvSpPr txBox="1"/>
          <p:nvPr>
            <p:ph idx="3" type="body"/>
          </p:nvPr>
        </p:nvSpPr>
        <p:spPr>
          <a:xfrm>
            <a:off x="342901" y="4407068"/>
            <a:ext cx="8106154" cy="262423"/>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800"/>
              </a:spcBef>
              <a:spcAft>
                <a:spcPts val="0"/>
              </a:spcAft>
              <a:buClr>
                <a:srgbClr val="7F7F7F"/>
              </a:buClr>
              <a:buSzPts val="600"/>
              <a:buNone/>
              <a:defRPr sz="600">
                <a:solidFill>
                  <a:srgbClr val="7F7F7F"/>
                </a:solidFil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6" name="Google Shape;226;p37"/>
          <p:cNvSpPr txBox="1"/>
          <p:nvPr>
            <p:ph idx="11" type="ftr"/>
          </p:nvPr>
        </p:nvSpPr>
        <p:spPr>
          <a:xfrm>
            <a:off x="781812" y="4828762"/>
            <a:ext cx="898634" cy="142812"/>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sz="500">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7" name="Google Shape;227;p37"/>
          <p:cNvSpPr txBox="1"/>
          <p:nvPr>
            <p:ph idx="12" type="sldNum"/>
          </p:nvPr>
        </p:nvSpPr>
        <p:spPr>
          <a:xfrm>
            <a:off x="342899" y="4828988"/>
            <a:ext cx="264073" cy="14306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228" name="Google Shape;228;p37"/>
          <p:cNvSpPr txBox="1"/>
          <p:nvPr>
            <p:ph idx="4" type="body"/>
          </p:nvPr>
        </p:nvSpPr>
        <p:spPr>
          <a:xfrm>
            <a:off x="342900" y="233172"/>
            <a:ext cx="8115300" cy="17145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3"/>
              </a:buClr>
              <a:buSzPts val="800"/>
              <a:buNone/>
              <a:defRPr b="0" sz="800">
                <a:solidFill>
                  <a:schemeClr val="accent3"/>
                </a:solidFill>
              </a:defRPr>
            </a:lvl1pPr>
            <a:lvl2pPr indent="-228600" lvl="1" marL="914400" algn="l">
              <a:lnSpc>
                <a:spcPct val="100000"/>
              </a:lnSpc>
              <a:spcBef>
                <a:spcPts val="400"/>
              </a:spcBef>
              <a:spcAft>
                <a:spcPts val="0"/>
              </a:spcAft>
              <a:buClr>
                <a:schemeClr val="dk1"/>
              </a:buClr>
              <a:buSzPts val="1500"/>
              <a:buNone/>
              <a:defRPr b="1" sz="1500"/>
            </a:lvl2pPr>
            <a:lvl3pPr indent="-228600" lvl="2" marL="1371600" algn="l">
              <a:lnSpc>
                <a:spcPct val="100000"/>
              </a:lnSpc>
              <a:spcBef>
                <a:spcPts val="400"/>
              </a:spcBef>
              <a:spcAft>
                <a:spcPts val="0"/>
              </a:spcAft>
              <a:buClr>
                <a:schemeClr val="dk1"/>
              </a:buClr>
              <a:buSzPts val="1400"/>
              <a:buNone/>
              <a:defRPr b="1" sz="1400"/>
            </a:lvl3pPr>
            <a:lvl4pPr indent="-228600" lvl="3" marL="1828800" algn="l">
              <a:lnSpc>
                <a:spcPct val="100000"/>
              </a:lnSpc>
              <a:spcBef>
                <a:spcPts val="400"/>
              </a:spcBef>
              <a:spcAft>
                <a:spcPts val="0"/>
              </a:spcAft>
              <a:buClr>
                <a:schemeClr val="dk1"/>
              </a:buClr>
              <a:buSzPts val="1200"/>
              <a:buNone/>
              <a:defRPr b="1" sz="1200"/>
            </a:lvl4pPr>
            <a:lvl5pPr indent="-228600" lvl="4" marL="2286000" algn="l">
              <a:lnSpc>
                <a:spcPct val="10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pic>
        <p:nvPicPr>
          <p:cNvPr id="229" name="Google Shape;229;p37"/>
          <p:cNvPicPr preferRelativeResize="0"/>
          <p:nvPr/>
        </p:nvPicPr>
        <p:blipFill rotWithShape="1">
          <a:blip r:embed="rId2">
            <a:alphaModFix/>
          </a:blip>
          <a:srcRect b="0" l="0" r="0" t="0"/>
          <a:stretch/>
        </p:blipFill>
        <p:spPr>
          <a:xfrm>
            <a:off x="7861814" y="4764359"/>
            <a:ext cx="1021581" cy="306474"/>
          </a:xfrm>
          <a:prstGeom prst="rect">
            <a:avLst/>
          </a:prstGeom>
          <a:noFill/>
          <a:ln>
            <a:noFill/>
          </a:ln>
        </p:spPr>
      </p:pic>
      <p:sp>
        <p:nvSpPr>
          <p:cNvPr id="230" name="Google Shape;230;p37"/>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orient="horz" pos="2677">
          <p15:clr>
            <a:srgbClr val="FBAE40"/>
          </p15:clr>
        </p15:guide>
        <p15:guide id="2" orient="horz" pos="720">
          <p15:clr>
            <a:srgbClr val="FBAE40"/>
          </p15:clr>
        </p15:guide>
        <p15:guide id="3" pos="532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per head, sub head, footnote - dark">
  <p:cSld name="Super head, sub head, footnote - dark">
    <p:bg>
      <p:bgPr>
        <a:solidFill>
          <a:schemeClr val="dk1"/>
        </a:solidFill>
      </p:bgPr>
    </p:bg>
    <p:spTree>
      <p:nvGrpSpPr>
        <p:cNvPr id="231" name="Shape 231"/>
        <p:cNvGrpSpPr/>
        <p:nvPr/>
      </p:nvGrpSpPr>
      <p:grpSpPr>
        <a:xfrm>
          <a:off x="0" y="0"/>
          <a:ext cx="0" cy="0"/>
          <a:chOff x="0" y="0"/>
          <a:chExt cx="0" cy="0"/>
        </a:xfrm>
      </p:grpSpPr>
      <p:sp>
        <p:nvSpPr>
          <p:cNvPr id="232" name="Google Shape;232;p38"/>
          <p:cNvSpPr txBox="1"/>
          <p:nvPr>
            <p:ph idx="1" type="body"/>
          </p:nvPr>
        </p:nvSpPr>
        <p:spPr>
          <a:xfrm>
            <a:off x="342901" y="4407068"/>
            <a:ext cx="8106154" cy="262423"/>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800"/>
              </a:spcBef>
              <a:spcAft>
                <a:spcPts val="0"/>
              </a:spcAft>
              <a:buClr>
                <a:schemeClr val="lt2"/>
              </a:buClr>
              <a:buSzPts val="600"/>
              <a:buNone/>
              <a:defRPr sz="600">
                <a:solidFill>
                  <a:schemeClr val="lt2"/>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317500" lvl="3" marL="1828800" algn="l">
              <a:lnSpc>
                <a:spcPct val="100000"/>
              </a:lnSpc>
              <a:spcBef>
                <a:spcPts val="400"/>
              </a:spcBef>
              <a:spcAft>
                <a:spcPts val="0"/>
              </a:spcAft>
              <a:buClr>
                <a:schemeClr val="lt1"/>
              </a:buClr>
              <a:buSzPts val="1400"/>
              <a:buChar char="•"/>
              <a:defRPr/>
            </a:lvl4pPr>
            <a:lvl5pPr indent="-317500" lvl="4" marL="2286000" algn="l">
              <a:lnSpc>
                <a:spcPct val="10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33" name="Google Shape;233;p38"/>
          <p:cNvSpPr txBox="1"/>
          <p:nvPr>
            <p:ph idx="11" type="ftr"/>
          </p:nvPr>
        </p:nvSpPr>
        <p:spPr>
          <a:xfrm>
            <a:off x="781812" y="4828762"/>
            <a:ext cx="898634" cy="142812"/>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sz="5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4" name="Google Shape;234;p38"/>
          <p:cNvSpPr txBox="1"/>
          <p:nvPr>
            <p:ph idx="12" type="sldNum"/>
          </p:nvPr>
        </p:nvSpPr>
        <p:spPr>
          <a:xfrm>
            <a:off x="342899" y="4828988"/>
            <a:ext cx="264073" cy="14306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1"/>
                </a:solidFill>
                <a:latin typeface="Arial"/>
                <a:ea typeface="Arial"/>
                <a:cs typeface="Arial"/>
                <a:sym typeface="Arial"/>
              </a:defRPr>
            </a:lvl1pPr>
            <a:lvl2pPr indent="0" lvl="1" marL="0" algn="l">
              <a:spcBef>
                <a:spcPts val="0"/>
              </a:spcBef>
              <a:buNone/>
              <a:defRPr sz="500">
                <a:solidFill>
                  <a:schemeClr val="lt1"/>
                </a:solidFill>
                <a:latin typeface="Arial"/>
                <a:ea typeface="Arial"/>
                <a:cs typeface="Arial"/>
                <a:sym typeface="Arial"/>
              </a:defRPr>
            </a:lvl2pPr>
            <a:lvl3pPr indent="0" lvl="2" marL="0" algn="l">
              <a:spcBef>
                <a:spcPts val="0"/>
              </a:spcBef>
              <a:buNone/>
              <a:defRPr sz="500">
                <a:solidFill>
                  <a:schemeClr val="lt1"/>
                </a:solidFill>
                <a:latin typeface="Arial"/>
                <a:ea typeface="Arial"/>
                <a:cs typeface="Arial"/>
                <a:sym typeface="Arial"/>
              </a:defRPr>
            </a:lvl3pPr>
            <a:lvl4pPr indent="0" lvl="3" marL="0" algn="l">
              <a:spcBef>
                <a:spcPts val="0"/>
              </a:spcBef>
              <a:buNone/>
              <a:defRPr sz="500">
                <a:solidFill>
                  <a:schemeClr val="lt1"/>
                </a:solidFill>
                <a:latin typeface="Arial"/>
                <a:ea typeface="Arial"/>
                <a:cs typeface="Arial"/>
                <a:sym typeface="Arial"/>
              </a:defRPr>
            </a:lvl4pPr>
            <a:lvl5pPr indent="0" lvl="4" marL="0" algn="l">
              <a:spcBef>
                <a:spcPts val="0"/>
              </a:spcBef>
              <a:buNone/>
              <a:defRPr sz="500">
                <a:solidFill>
                  <a:schemeClr val="lt1"/>
                </a:solidFill>
                <a:latin typeface="Arial"/>
                <a:ea typeface="Arial"/>
                <a:cs typeface="Arial"/>
                <a:sym typeface="Arial"/>
              </a:defRPr>
            </a:lvl5pPr>
            <a:lvl6pPr indent="0" lvl="5" marL="0" algn="l">
              <a:spcBef>
                <a:spcPts val="0"/>
              </a:spcBef>
              <a:buNone/>
              <a:defRPr sz="500">
                <a:solidFill>
                  <a:schemeClr val="lt1"/>
                </a:solidFill>
                <a:latin typeface="Arial"/>
                <a:ea typeface="Arial"/>
                <a:cs typeface="Arial"/>
                <a:sym typeface="Arial"/>
              </a:defRPr>
            </a:lvl6pPr>
            <a:lvl7pPr indent="0" lvl="6" marL="0" algn="l">
              <a:spcBef>
                <a:spcPts val="0"/>
              </a:spcBef>
              <a:buNone/>
              <a:defRPr sz="500">
                <a:solidFill>
                  <a:schemeClr val="lt1"/>
                </a:solidFill>
                <a:latin typeface="Arial"/>
                <a:ea typeface="Arial"/>
                <a:cs typeface="Arial"/>
                <a:sym typeface="Arial"/>
              </a:defRPr>
            </a:lvl7pPr>
            <a:lvl8pPr indent="0" lvl="7" marL="0" algn="l">
              <a:spcBef>
                <a:spcPts val="0"/>
              </a:spcBef>
              <a:buNone/>
              <a:defRPr sz="500">
                <a:solidFill>
                  <a:schemeClr val="lt1"/>
                </a:solidFill>
                <a:latin typeface="Arial"/>
                <a:ea typeface="Arial"/>
                <a:cs typeface="Arial"/>
                <a:sym typeface="Arial"/>
              </a:defRPr>
            </a:lvl8pPr>
            <a:lvl9pPr indent="0" lvl="8" marL="0" algn="l">
              <a:spcBef>
                <a:spcPts val="0"/>
              </a:spcBef>
              <a:buNone/>
              <a:defRPr sz="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235" name="Google Shape;235;p38"/>
          <p:cNvSpPr txBox="1"/>
          <p:nvPr>
            <p:ph type="title"/>
          </p:nvPr>
        </p:nvSpPr>
        <p:spPr>
          <a:xfrm>
            <a:off x="342899" y="418338"/>
            <a:ext cx="8106157" cy="23083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Font typeface="Arial"/>
              <a:buNone/>
              <a:defRPr b="1" sz="18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6" name="Google Shape;236;p38"/>
          <p:cNvSpPr txBox="1"/>
          <p:nvPr>
            <p:ph idx="2" type="body"/>
          </p:nvPr>
        </p:nvSpPr>
        <p:spPr>
          <a:xfrm>
            <a:off x="342900" y="744021"/>
            <a:ext cx="8106155" cy="34580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4"/>
              </a:buClr>
              <a:buSzPts val="1400"/>
              <a:buNone/>
              <a:defRPr b="0" sz="1400">
                <a:solidFill>
                  <a:schemeClr val="accent4"/>
                </a:solidFill>
              </a:defRPr>
            </a:lvl1pPr>
            <a:lvl2pPr indent="-228600" lvl="1" marL="914400" algn="l">
              <a:lnSpc>
                <a:spcPct val="100000"/>
              </a:lnSpc>
              <a:spcBef>
                <a:spcPts val="400"/>
              </a:spcBef>
              <a:spcAft>
                <a:spcPts val="0"/>
              </a:spcAft>
              <a:buClr>
                <a:schemeClr val="lt1"/>
              </a:buClr>
              <a:buSzPts val="1500"/>
              <a:buNone/>
              <a:defRPr b="1" sz="1500"/>
            </a:lvl2pPr>
            <a:lvl3pPr indent="-228600" lvl="2" marL="1371600" algn="l">
              <a:lnSpc>
                <a:spcPct val="100000"/>
              </a:lnSpc>
              <a:spcBef>
                <a:spcPts val="400"/>
              </a:spcBef>
              <a:spcAft>
                <a:spcPts val="0"/>
              </a:spcAft>
              <a:buClr>
                <a:schemeClr val="lt1"/>
              </a:buClr>
              <a:buSzPts val="1400"/>
              <a:buNone/>
              <a:defRPr b="1" sz="1400"/>
            </a:lvl3pPr>
            <a:lvl4pPr indent="-228600" lvl="3" marL="1828800" algn="l">
              <a:lnSpc>
                <a:spcPct val="100000"/>
              </a:lnSpc>
              <a:spcBef>
                <a:spcPts val="400"/>
              </a:spcBef>
              <a:spcAft>
                <a:spcPts val="0"/>
              </a:spcAft>
              <a:buClr>
                <a:schemeClr val="lt1"/>
              </a:buClr>
              <a:buSzPts val="1200"/>
              <a:buNone/>
              <a:defRPr b="1" sz="1200"/>
            </a:lvl4pPr>
            <a:lvl5pPr indent="-228600" lvl="4" marL="2286000" algn="l">
              <a:lnSpc>
                <a:spcPct val="10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237" name="Google Shape;237;p38"/>
          <p:cNvSpPr txBox="1"/>
          <p:nvPr>
            <p:ph idx="3" type="body"/>
          </p:nvPr>
        </p:nvSpPr>
        <p:spPr>
          <a:xfrm>
            <a:off x="342900" y="1143002"/>
            <a:ext cx="8105775" cy="314325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1400"/>
              <a:buNone/>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317500" lvl="3" marL="1828800" algn="l">
              <a:lnSpc>
                <a:spcPct val="100000"/>
              </a:lnSpc>
              <a:spcBef>
                <a:spcPts val="400"/>
              </a:spcBef>
              <a:spcAft>
                <a:spcPts val="0"/>
              </a:spcAft>
              <a:buClr>
                <a:schemeClr val="lt1"/>
              </a:buClr>
              <a:buSzPts val="1400"/>
              <a:buChar char="•"/>
              <a:defRPr/>
            </a:lvl4pPr>
            <a:lvl5pPr indent="-317500" lvl="4" marL="2286000" algn="l">
              <a:lnSpc>
                <a:spcPct val="10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38" name="Google Shape;238;p38"/>
          <p:cNvSpPr txBox="1"/>
          <p:nvPr>
            <p:ph idx="4" type="body"/>
          </p:nvPr>
        </p:nvSpPr>
        <p:spPr>
          <a:xfrm>
            <a:off x="342900" y="233172"/>
            <a:ext cx="8115300" cy="17145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4"/>
              </a:buClr>
              <a:buSzPts val="800"/>
              <a:buNone/>
              <a:defRPr b="0" sz="800">
                <a:solidFill>
                  <a:schemeClr val="accent4"/>
                </a:solidFill>
              </a:defRPr>
            </a:lvl1pPr>
            <a:lvl2pPr indent="-228600" lvl="1" marL="914400" algn="l">
              <a:lnSpc>
                <a:spcPct val="100000"/>
              </a:lnSpc>
              <a:spcBef>
                <a:spcPts val="400"/>
              </a:spcBef>
              <a:spcAft>
                <a:spcPts val="0"/>
              </a:spcAft>
              <a:buClr>
                <a:schemeClr val="lt1"/>
              </a:buClr>
              <a:buSzPts val="1500"/>
              <a:buNone/>
              <a:defRPr b="1" sz="1500"/>
            </a:lvl2pPr>
            <a:lvl3pPr indent="-228600" lvl="2" marL="1371600" algn="l">
              <a:lnSpc>
                <a:spcPct val="100000"/>
              </a:lnSpc>
              <a:spcBef>
                <a:spcPts val="400"/>
              </a:spcBef>
              <a:spcAft>
                <a:spcPts val="0"/>
              </a:spcAft>
              <a:buClr>
                <a:schemeClr val="lt1"/>
              </a:buClr>
              <a:buSzPts val="1400"/>
              <a:buNone/>
              <a:defRPr b="1" sz="1400"/>
            </a:lvl3pPr>
            <a:lvl4pPr indent="-228600" lvl="3" marL="1828800" algn="l">
              <a:lnSpc>
                <a:spcPct val="100000"/>
              </a:lnSpc>
              <a:spcBef>
                <a:spcPts val="400"/>
              </a:spcBef>
              <a:spcAft>
                <a:spcPts val="0"/>
              </a:spcAft>
              <a:buClr>
                <a:schemeClr val="lt1"/>
              </a:buClr>
              <a:buSzPts val="1200"/>
              <a:buNone/>
              <a:defRPr b="1" sz="1200"/>
            </a:lvl4pPr>
            <a:lvl5pPr indent="-228600" lvl="4" marL="2286000" algn="l">
              <a:lnSpc>
                <a:spcPct val="10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pic>
        <p:nvPicPr>
          <p:cNvPr id="239" name="Google Shape;239;p38"/>
          <p:cNvPicPr preferRelativeResize="0"/>
          <p:nvPr/>
        </p:nvPicPr>
        <p:blipFill rotWithShape="1">
          <a:blip r:embed="rId2">
            <a:alphaModFix/>
          </a:blip>
          <a:srcRect b="0" l="0" r="0" t="0"/>
          <a:stretch/>
        </p:blipFill>
        <p:spPr>
          <a:xfrm>
            <a:off x="7851398" y="4764359"/>
            <a:ext cx="1021581" cy="306474"/>
          </a:xfrm>
          <a:prstGeom prst="rect">
            <a:avLst/>
          </a:prstGeom>
          <a:noFill/>
          <a:ln>
            <a:noFill/>
          </a:ln>
        </p:spPr>
      </p:pic>
      <p:sp>
        <p:nvSpPr>
          <p:cNvPr id="240" name="Google Shape;240;p38"/>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orient="horz" pos="2677">
          <p15:clr>
            <a:srgbClr val="FBAE40"/>
          </p15:clr>
        </p15:guide>
        <p15:guide id="2" orient="horz" pos="720">
          <p15:clr>
            <a:srgbClr val="FBAE40"/>
          </p15:clr>
        </p15:guide>
        <p15:guide id="3" pos="532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 light">
  <p:cSld name="Two column - light">
    <p:spTree>
      <p:nvGrpSpPr>
        <p:cNvPr id="241" name="Shape 241"/>
        <p:cNvGrpSpPr/>
        <p:nvPr/>
      </p:nvGrpSpPr>
      <p:grpSpPr>
        <a:xfrm>
          <a:off x="0" y="0"/>
          <a:ext cx="0" cy="0"/>
          <a:chOff x="0" y="0"/>
          <a:chExt cx="0" cy="0"/>
        </a:xfrm>
      </p:grpSpPr>
      <p:sp>
        <p:nvSpPr>
          <p:cNvPr id="242" name="Google Shape;242;p39"/>
          <p:cNvSpPr txBox="1"/>
          <p:nvPr>
            <p:ph idx="1" type="body"/>
          </p:nvPr>
        </p:nvSpPr>
        <p:spPr>
          <a:xfrm>
            <a:off x="342901" y="4407068"/>
            <a:ext cx="8106154" cy="262423"/>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800"/>
              </a:spcBef>
              <a:spcAft>
                <a:spcPts val="0"/>
              </a:spcAft>
              <a:buClr>
                <a:srgbClr val="7F7F7F"/>
              </a:buClr>
              <a:buSzPts val="600"/>
              <a:buNone/>
              <a:defRPr sz="600">
                <a:solidFill>
                  <a:srgbClr val="7F7F7F"/>
                </a:solidFil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3" name="Google Shape;243;p39"/>
          <p:cNvSpPr txBox="1"/>
          <p:nvPr>
            <p:ph idx="11" type="ftr"/>
          </p:nvPr>
        </p:nvSpPr>
        <p:spPr>
          <a:xfrm>
            <a:off x="781812" y="4828762"/>
            <a:ext cx="898634" cy="142812"/>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sz="500">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4" name="Google Shape;244;p39"/>
          <p:cNvSpPr txBox="1"/>
          <p:nvPr>
            <p:ph idx="12" type="sldNum"/>
          </p:nvPr>
        </p:nvSpPr>
        <p:spPr>
          <a:xfrm>
            <a:off x="342899" y="4828988"/>
            <a:ext cx="264073" cy="14306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245" name="Google Shape;245;p39"/>
          <p:cNvSpPr txBox="1"/>
          <p:nvPr>
            <p:ph type="title"/>
          </p:nvPr>
        </p:nvSpPr>
        <p:spPr>
          <a:xfrm>
            <a:off x="342899" y="418338"/>
            <a:ext cx="8106157" cy="23083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Font typeface="Arial"/>
              <a:buNone/>
              <a:defRPr b="1" sz="18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6" name="Google Shape;246;p39"/>
          <p:cNvSpPr txBox="1"/>
          <p:nvPr>
            <p:ph idx="2" type="body"/>
          </p:nvPr>
        </p:nvSpPr>
        <p:spPr>
          <a:xfrm>
            <a:off x="339329" y="897731"/>
            <a:ext cx="3977640" cy="21193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3"/>
              </a:buClr>
              <a:buSzPts val="1400"/>
              <a:buNone/>
              <a:defRPr sz="1400">
                <a:solidFill>
                  <a:schemeClr val="accent3"/>
                </a:solidFil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7" name="Google Shape;247;p39"/>
          <p:cNvSpPr txBox="1"/>
          <p:nvPr>
            <p:ph idx="3" type="body"/>
          </p:nvPr>
        </p:nvSpPr>
        <p:spPr>
          <a:xfrm>
            <a:off x="339329" y="1301941"/>
            <a:ext cx="3977640" cy="302537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285750" lvl="3" marL="1828800" algn="l">
              <a:lnSpc>
                <a:spcPct val="100000"/>
              </a:lnSpc>
              <a:spcBef>
                <a:spcPts val="400"/>
              </a:spcBef>
              <a:spcAft>
                <a:spcPts val="0"/>
              </a:spcAft>
              <a:buClr>
                <a:schemeClr val="dk1"/>
              </a:buClr>
              <a:buSzPts val="900"/>
              <a:buChar char="•"/>
              <a:defRPr sz="900"/>
            </a:lvl4pPr>
            <a:lvl5pPr indent="-285750" lvl="4" marL="2286000" algn="l">
              <a:lnSpc>
                <a:spcPct val="10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8" name="Google Shape;248;p39"/>
          <p:cNvSpPr txBox="1"/>
          <p:nvPr>
            <p:ph idx="4" type="body"/>
          </p:nvPr>
        </p:nvSpPr>
        <p:spPr>
          <a:xfrm>
            <a:off x="4740589" y="897731"/>
            <a:ext cx="3977640" cy="21193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3"/>
              </a:buClr>
              <a:buSzPts val="1400"/>
              <a:buNone/>
              <a:defRPr sz="1400">
                <a:solidFill>
                  <a:schemeClr val="accent3"/>
                </a:solidFil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9" name="Google Shape;249;p39"/>
          <p:cNvSpPr txBox="1"/>
          <p:nvPr>
            <p:ph idx="5" type="body"/>
          </p:nvPr>
        </p:nvSpPr>
        <p:spPr>
          <a:xfrm>
            <a:off x="4740589" y="1301941"/>
            <a:ext cx="3977640" cy="302537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285750" lvl="3" marL="1828800" algn="l">
              <a:lnSpc>
                <a:spcPct val="100000"/>
              </a:lnSpc>
              <a:spcBef>
                <a:spcPts val="400"/>
              </a:spcBef>
              <a:spcAft>
                <a:spcPts val="0"/>
              </a:spcAft>
              <a:buClr>
                <a:schemeClr val="dk1"/>
              </a:buClr>
              <a:buSzPts val="900"/>
              <a:buChar char="•"/>
              <a:defRPr sz="900"/>
            </a:lvl4pPr>
            <a:lvl5pPr indent="-285750" lvl="4" marL="2286000" algn="l">
              <a:lnSpc>
                <a:spcPct val="10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50" name="Google Shape;250;p39"/>
          <p:cNvPicPr preferRelativeResize="0"/>
          <p:nvPr/>
        </p:nvPicPr>
        <p:blipFill rotWithShape="1">
          <a:blip r:embed="rId2">
            <a:alphaModFix/>
          </a:blip>
          <a:srcRect b="0" l="0" r="0" t="0"/>
          <a:stretch/>
        </p:blipFill>
        <p:spPr>
          <a:xfrm>
            <a:off x="7861814" y="4764359"/>
            <a:ext cx="1021581" cy="306474"/>
          </a:xfrm>
          <a:prstGeom prst="rect">
            <a:avLst/>
          </a:prstGeom>
          <a:noFill/>
          <a:ln>
            <a:noFill/>
          </a:ln>
        </p:spPr>
      </p:pic>
      <p:sp>
        <p:nvSpPr>
          <p:cNvPr id="251" name="Google Shape;251;p39"/>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 dark">
  <p:cSld name="Two column - dark">
    <p:bg>
      <p:bgPr>
        <a:solidFill>
          <a:schemeClr val="dk2"/>
        </a:solidFill>
      </p:bgPr>
    </p:bg>
    <p:spTree>
      <p:nvGrpSpPr>
        <p:cNvPr id="252" name="Shape 252"/>
        <p:cNvGrpSpPr/>
        <p:nvPr/>
      </p:nvGrpSpPr>
      <p:grpSpPr>
        <a:xfrm>
          <a:off x="0" y="0"/>
          <a:ext cx="0" cy="0"/>
          <a:chOff x="0" y="0"/>
          <a:chExt cx="0" cy="0"/>
        </a:xfrm>
      </p:grpSpPr>
      <p:sp>
        <p:nvSpPr>
          <p:cNvPr id="253" name="Google Shape;253;p40"/>
          <p:cNvSpPr txBox="1"/>
          <p:nvPr>
            <p:ph idx="1" type="body"/>
          </p:nvPr>
        </p:nvSpPr>
        <p:spPr>
          <a:xfrm>
            <a:off x="342901" y="4407068"/>
            <a:ext cx="8106154" cy="262423"/>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800"/>
              </a:spcBef>
              <a:spcAft>
                <a:spcPts val="0"/>
              </a:spcAft>
              <a:buClr>
                <a:schemeClr val="lt2"/>
              </a:buClr>
              <a:buSzPts val="600"/>
              <a:buNone/>
              <a:defRPr sz="600">
                <a:solidFill>
                  <a:schemeClr val="lt2"/>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317500" lvl="3" marL="1828800" algn="l">
              <a:lnSpc>
                <a:spcPct val="100000"/>
              </a:lnSpc>
              <a:spcBef>
                <a:spcPts val="400"/>
              </a:spcBef>
              <a:spcAft>
                <a:spcPts val="0"/>
              </a:spcAft>
              <a:buClr>
                <a:schemeClr val="lt1"/>
              </a:buClr>
              <a:buSzPts val="1400"/>
              <a:buChar char="•"/>
              <a:defRPr/>
            </a:lvl4pPr>
            <a:lvl5pPr indent="-317500" lvl="4" marL="2286000" algn="l">
              <a:lnSpc>
                <a:spcPct val="10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54" name="Google Shape;254;p40"/>
          <p:cNvSpPr txBox="1"/>
          <p:nvPr>
            <p:ph idx="11" type="ftr"/>
          </p:nvPr>
        </p:nvSpPr>
        <p:spPr>
          <a:xfrm>
            <a:off x="781812" y="4828762"/>
            <a:ext cx="898634" cy="142812"/>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sz="5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5" name="Google Shape;255;p40"/>
          <p:cNvSpPr txBox="1"/>
          <p:nvPr>
            <p:ph idx="12" type="sldNum"/>
          </p:nvPr>
        </p:nvSpPr>
        <p:spPr>
          <a:xfrm>
            <a:off x="342899" y="4828988"/>
            <a:ext cx="264073" cy="14306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2"/>
                </a:solidFill>
                <a:latin typeface="Arial"/>
                <a:ea typeface="Arial"/>
                <a:cs typeface="Arial"/>
                <a:sym typeface="Arial"/>
              </a:defRPr>
            </a:lvl1pPr>
            <a:lvl2pPr indent="0" lvl="1" marL="0" algn="l">
              <a:spcBef>
                <a:spcPts val="0"/>
              </a:spcBef>
              <a:buNone/>
              <a:defRPr sz="500">
                <a:solidFill>
                  <a:schemeClr val="lt2"/>
                </a:solidFill>
                <a:latin typeface="Arial"/>
                <a:ea typeface="Arial"/>
                <a:cs typeface="Arial"/>
                <a:sym typeface="Arial"/>
              </a:defRPr>
            </a:lvl2pPr>
            <a:lvl3pPr indent="0" lvl="2" marL="0" algn="l">
              <a:spcBef>
                <a:spcPts val="0"/>
              </a:spcBef>
              <a:buNone/>
              <a:defRPr sz="500">
                <a:solidFill>
                  <a:schemeClr val="lt2"/>
                </a:solidFill>
                <a:latin typeface="Arial"/>
                <a:ea typeface="Arial"/>
                <a:cs typeface="Arial"/>
                <a:sym typeface="Arial"/>
              </a:defRPr>
            </a:lvl3pPr>
            <a:lvl4pPr indent="0" lvl="3" marL="0" algn="l">
              <a:spcBef>
                <a:spcPts val="0"/>
              </a:spcBef>
              <a:buNone/>
              <a:defRPr sz="500">
                <a:solidFill>
                  <a:schemeClr val="lt2"/>
                </a:solidFill>
                <a:latin typeface="Arial"/>
                <a:ea typeface="Arial"/>
                <a:cs typeface="Arial"/>
                <a:sym typeface="Arial"/>
              </a:defRPr>
            </a:lvl4pPr>
            <a:lvl5pPr indent="0" lvl="4" marL="0" algn="l">
              <a:spcBef>
                <a:spcPts val="0"/>
              </a:spcBef>
              <a:buNone/>
              <a:defRPr sz="500">
                <a:solidFill>
                  <a:schemeClr val="lt2"/>
                </a:solidFill>
                <a:latin typeface="Arial"/>
                <a:ea typeface="Arial"/>
                <a:cs typeface="Arial"/>
                <a:sym typeface="Arial"/>
              </a:defRPr>
            </a:lvl5pPr>
            <a:lvl6pPr indent="0" lvl="5" marL="0" algn="l">
              <a:spcBef>
                <a:spcPts val="0"/>
              </a:spcBef>
              <a:buNone/>
              <a:defRPr sz="500">
                <a:solidFill>
                  <a:schemeClr val="lt2"/>
                </a:solidFill>
                <a:latin typeface="Arial"/>
                <a:ea typeface="Arial"/>
                <a:cs typeface="Arial"/>
                <a:sym typeface="Arial"/>
              </a:defRPr>
            </a:lvl6pPr>
            <a:lvl7pPr indent="0" lvl="6" marL="0" algn="l">
              <a:spcBef>
                <a:spcPts val="0"/>
              </a:spcBef>
              <a:buNone/>
              <a:defRPr sz="500">
                <a:solidFill>
                  <a:schemeClr val="lt2"/>
                </a:solidFill>
                <a:latin typeface="Arial"/>
                <a:ea typeface="Arial"/>
                <a:cs typeface="Arial"/>
                <a:sym typeface="Arial"/>
              </a:defRPr>
            </a:lvl7pPr>
            <a:lvl8pPr indent="0" lvl="7" marL="0" algn="l">
              <a:spcBef>
                <a:spcPts val="0"/>
              </a:spcBef>
              <a:buNone/>
              <a:defRPr sz="500">
                <a:solidFill>
                  <a:schemeClr val="lt2"/>
                </a:solidFill>
                <a:latin typeface="Arial"/>
                <a:ea typeface="Arial"/>
                <a:cs typeface="Arial"/>
                <a:sym typeface="Arial"/>
              </a:defRPr>
            </a:lvl8pPr>
            <a:lvl9pPr indent="0" lvl="8" marL="0" algn="l">
              <a:spcBef>
                <a:spcPts val="0"/>
              </a:spcBef>
              <a:buNone/>
              <a:defRPr sz="500">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256" name="Google Shape;256;p40"/>
          <p:cNvSpPr txBox="1"/>
          <p:nvPr>
            <p:ph idx="2" type="body"/>
          </p:nvPr>
        </p:nvSpPr>
        <p:spPr>
          <a:xfrm>
            <a:off x="339329" y="897731"/>
            <a:ext cx="3977640" cy="21193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4"/>
              </a:buClr>
              <a:buSzPts val="1400"/>
              <a:buNone/>
              <a:defRPr sz="1400">
                <a:solidFill>
                  <a:schemeClr val="accent4"/>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317500" lvl="3" marL="1828800" algn="l">
              <a:lnSpc>
                <a:spcPct val="100000"/>
              </a:lnSpc>
              <a:spcBef>
                <a:spcPts val="400"/>
              </a:spcBef>
              <a:spcAft>
                <a:spcPts val="0"/>
              </a:spcAft>
              <a:buClr>
                <a:schemeClr val="lt1"/>
              </a:buClr>
              <a:buSzPts val="1400"/>
              <a:buChar char="•"/>
              <a:defRPr/>
            </a:lvl4pPr>
            <a:lvl5pPr indent="-317500" lvl="4" marL="2286000" algn="l">
              <a:lnSpc>
                <a:spcPct val="10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57" name="Google Shape;257;p40"/>
          <p:cNvSpPr txBox="1"/>
          <p:nvPr>
            <p:ph idx="3" type="body"/>
          </p:nvPr>
        </p:nvSpPr>
        <p:spPr>
          <a:xfrm>
            <a:off x="339329" y="1301941"/>
            <a:ext cx="3977640" cy="302537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1400"/>
              <a:buNone/>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285750" lvl="3" marL="1828800" algn="l">
              <a:lnSpc>
                <a:spcPct val="100000"/>
              </a:lnSpc>
              <a:spcBef>
                <a:spcPts val="400"/>
              </a:spcBef>
              <a:spcAft>
                <a:spcPts val="0"/>
              </a:spcAft>
              <a:buClr>
                <a:schemeClr val="lt1"/>
              </a:buClr>
              <a:buSzPts val="900"/>
              <a:buChar char="•"/>
              <a:defRPr sz="900"/>
            </a:lvl4pPr>
            <a:lvl5pPr indent="-285750" lvl="4" marL="2286000" algn="l">
              <a:lnSpc>
                <a:spcPct val="100000"/>
              </a:lnSpc>
              <a:spcBef>
                <a:spcPts val="400"/>
              </a:spcBef>
              <a:spcAft>
                <a:spcPts val="0"/>
              </a:spcAft>
              <a:buClr>
                <a:schemeClr val="lt1"/>
              </a:buClr>
              <a:buSzPts val="900"/>
              <a:buChar char="•"/>
              <a:defRPr sz="9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58" name="Google Shape;258;p40"/>
          <p:cNvSpPr txBox="1"/>
          <p:nvPr>
            <p:ph idx="4" type="body"/>
          </p:nvPr>
        </p:nvSpPr>
        <p:spPr>
          <a:xfrm>
            <a:off x="4740589" y="897731"/>
            <a:ext cx="3977640" cy="21193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4"/>
              </a:buClr>
              <a:buSzPts val="1400"/>
              <a:buNone/>
              <a:defRPr sz="1400">
                <a:solidFill>
                  <a:schemeClr val="accent4"/>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317500" lvl="3" marL="1828800" algn="l">
              <a:lnSpc>
                <a:spcPct val="100000"/>
              </a:lnSpc>
              <a:spcBef>
                <a:spcPts val="400"/>
              </a:spcBef>
              <a:spcAft>
                <a:spcPts val="0"/>
              </a:spcAft>
              <a:buClr>
                <a:schemeClr val="lt1"/>
              </a:buClr>
              <a:buSzPts val="1400"/>
              <a:buChar char="•"/>
              <a:defRPr/>
            </a:lvl4pPr>
            <a:lvl5pPr indent="-317500" lvl="4" marL="2286000" algn="l">
              <a:lnSpc>
                <a:spcPct val="10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59" name="Google Shape;259;p40"/>
          <p:cNvSpPr txBox="1"/>
          <p:nvPr>
            <p:ph idx="5" type="body"/>
          </p:nvPr>
        </p:nvSpPr>
        <p:spPr>
          <a:xfrm>
            <a:off x="4740589" y="1301941"/>
            <a:ext cx="3977640" cy="302537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1400"/>
              <a:buNone/>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285750" lvl="3" marL="1828800" algn="l">
              <a:lnSpc>
                <a:spcPct val="100000"/>
              </a:lnSpc>
              <a:spcBef>
                <a:spcPts val="400"/>
              </a:spcBef>
              <a:spcAft>
                <a:spcPts val="0"/>
              </a:spcAft>
              <a:buClr>
                <a:schemeClr val="lt1"/>
              </a:buClr>
              <a:buSzPts val="900"/>
              <a:buChar char="•"/>
              <a:defRPr sz="900"/>
            </a:lvl4pPr>
            <a:lvl5pPr indent="-285750" lvl="4" marL="2286000" algn="l">
              <a:lnSpc>
                <a:spcPct val="100000"/>
              </a:lnSpc>
              <a:spcBef>
                <a:spcPts val="400"/>
              </a:spcBef>
              <a:spcAft>
                <a:spcPts val="0"/>
              </a:spcAft>
              <a:buClr>
                <a:schemeClr val="lt1"/>
              </a:buClr>
              <a:buSzPts val="900"/>
              <a:buChar char="•"/>
              <a:defRPr sz="9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60" name="Google Shape;260;p40"/>
          <p:cNvSpPr txBox="1"/>
          <p:nvPr>
            <p:ph type="title"/>
          </p:nvPr>
        </p:nvSpPr>
        <p:spPr>
          <a:xfrm>
            <a:off x="342899" y="418338"/>
            <a:ext cx="8106157" cy="23083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Font typeface="Arial"/>
              <a:buNone/>
              <a:defRPr b="1" sz="18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261" name="Google Shape;261;p40"/>
          <p:cNvPicPr preferRelativeResize="0"/>
          <p:nvPr/>
        </p:nvPicPr>
        <p:blipFill rotWithShape="1">
          <a:blip r:embed="rId2">
            <a:alphaModFix/>
          </a:blip>
          <a:srcRect b="0" l="0" r="0" t="0"/>
          <a:stretch/>
        </p:blipFill>
        <p:spPr>
          <a:xfrm>
            <a:off x="7851398" y="4764359"/>
            <a:ext cx="1021581" cy="306474"/>
          </a:xfrm>
          <a:prstGeom prst="rect">
            <a:avLst/>
          </a:prstGeom>
          <a:noFill/>
          <a:ln>
            <a:noFill/>
          </a:ln>
        </p:spPr>
      </p:pic>
      <p:sp>
        <p:nvSpPr>
          <p:cNvPr id="262" name="Google Shape;262;p40"/>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 light">
  <p:cSld name="Three column - light">
    <p:spTree>
      <p:nvGrpSpPr>
        <p:cNvPr id="263" name="Shape 263"/>
        <p:cNvGrpSpPr/>
        <p:nvPr/>
      </p:nvGrpSpPr>
      <p:grpSpPr>
        <a:xfrm>
          <a:off x="0" y="0"/>
          <a:ext cx="0" cy="0"/>
          <a:chOff x="0" y="0"/>
          <a:chExt cx="0" cy="0"/>
        </a:xfrm>
      </p:grpSpPr>
      <p:sp>
        <p:nvSpPr>
          <p:cNvPr id="264" name="Google Shape;264;p41"/>
          <p:cNvSpPr txBox="1"/>
          <p:nvPr>
            <p:ph idx="1" type="body"/>
          </p:nvPr>
        </p:nvSpPr>
        <p:spPr>
          <a:xfrm>
            <a:off x="342901" y="4407068"/>
            <a:ext cx="8106154" cy="262423"/>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800"/>
              </a:spcBef>
              <a:spcAft>
                <a:spcPts val="0"/>
              </a:spcAft>
              <a:buClr>
                <a:srgbClr val="7F7F7F"/>
              </a:buClr>
              <a:buSzPts val="600"/>
              <a:buNone/>
              <a:defRPr sz="600">
                <a:solidFill>
                  <a:srgbClr val="7F7F7F"/>
                </a:solidFil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5" name="Google Shape;265;p41"/>
          <p:cNvSpPr txBox="1"/>
          <p:nvPr>
            <p:ph idx="11" type="ftr"/>
          </p:nvPr>
        </p:nvSpPr>
        <p:spPr>
          <a:xfrm>
            <a:off x="781812" y="4828762"/>
            <a:ext cx="898634" cy="142812"/>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sz="500">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6" name="Google Shape;266;p41"/>
          <p:cNvSpPr txBox="1"/>
          <p:nvPr>
            <p:ph idx="12" type="sldNum"/>
          </p:nvPr>
        </p:nvSpPr>
        <p:spPr>
          <a:xfrm>
            <a:off x="342899" y="4828988"/>
            <a:ext cx="264073" cy="14306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267" name="Google Shape;267;p41"/>
          <p:cNvSpPr txBox="1"/>
          <p:nvPr>
            <p:ph idx="2" type="body"/>
          </p:nvPr>
        </p:nvSpPr>
        <p:spPr>
          <a:xfrm>
            <a:off x="339329" y="897731"/>
            <a:ext cx="2630090" cy="21193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3"/>
              </a:buClr>
              <a:buSzPts val="1400"/>
              <a:buNone/>
              <a:defRPr sz="1400">
                <a:solidFill>
                  <a:schemeClr val="accent3"/>
                </a:solidFil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8" name="Google Shape;268;p41"/>
          <p:cNvSpPr txBox="1"/>
          <p:nvPr>
            <p:ph idx="3" type="body"/>
          </p:nvPr>
        </p:nvSpPr>
        <p:spPr>
          <a:xfrm>
            <a:off x="3243893" y="897731"/>
            <a:ext cx="2630090" cy="21193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3"/>
              </a:buClr>
              <a:buSzPts val="1400"/>
              <a:buNone/>
              <a:defRPr sz="1400">
                <a:solidFill>
                  <a:schemeClr val="accent3"/>
                </a:solidFil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9" name="Google Shape;269;p41"/>
          <p:cNvSpPr txBox="1"/>
          <p:nvPr>
            <p:ph idx="4" type="body"/>
          </p:nvPr>
        </p:nvSpPr>
        <p:spPr>
          <a:xfrm>
            <a:off x="6138373" y="897731"/>
            <a:ext cx="2674582" cy="21193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3"/>
              </a:buClr>
              <a:buSzPts val="1400"/>
              <a:buNone/>
              <a:defRPr sz="1400">
                <a:solidFill>
                  <a:schemeClr val="accent3"/>
                </a:solidFil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0" name="Google Shape;270;p41"/>
          <p:cNvSpPr txBox="1"/>
          <p:nvPr>
            <p:ph idx="5" type="body"/>
          </p:nvPr>
        </p:nvSpPr>
        <p:spPr>
          <a:xfrm>
            <a:off x="339329" y="1301941"/>
            <a:ext cx="2630090" cy="302537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285750" lvl="3" marL="1828800" algn="l">
              <a:lnSpc>
                <a:spcPct val="100000"/>
              </a:lnSpc>
              <a:spcBef>
                <a:spcPts val="400"/>
              </a:spcBef>
              <a:spcAft>
                <a:spcPts val="0"/>
              </a:spcAft>
              <a:buClr>
                <a:schemeClr val="dk1"/>
              </a:buClr>
              <a:buSzPts val="900"/>
              <a:buChar char="•"/>
              <a:defRPr sz="900"/>
            </a:lvl4pPr>
            <a:lvl5pPr indent="-285750" lvl="4" marL="2286000" algn="l">
              <a:lnSpc>
                <a:spcPct val="10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1" name="Google Shape;271;p41"/>
          <p:cNvSpPr txBox="1"/>
          <p:nvPr>
            <p:ph idx="6" type="body"/>
          </p:nvPr>
        </p:nvSpPr>
        <p:spPr>
          <a:xfrm>
            <a:off x="3226908" y="1301941"/>
            <a:ext cx="2630090" cy="302537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285750" lvl="3" marL="1828800" algn="l">
              <a:lnSpc>
                <a:spcPct val="100000"/>
              </a:lnSpc>
              <a:spcBef>
                <a:spcPts val="400"/>
              </a:spcBef>
              <a:spcAft>
                <a:spcPts val="0"/>
              </a:spcAft>
              <a:buClr>
                <a:schemeClr val="dk1"/>
              </a:buClr>
              <a:buSzPts val="900"/>
              <a:buChar char="•"/>
              <a:defRPr sz="900"/>
            </a:lvl4pPr>
            <a:lvl5pPr indent="-285750" lvl="4" marL="2286000" algn="l">
              <a:lnSpc>
                <a:spcPct val="10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2" name="Google Shape;272;p41"/>
          <p:cNvSpPr txBox="1"/>
          <p:nvPr>
            <p:ph idx="7" type="body"/>
          </p:nvPr>
        </p:nvSpPr>
        <p:spPr>
          <a:xfrm>
            <a:off x="6126518" y="1301941"/>
            <a:ext cx="2674582" cy="302537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285750" lvl="3" marL="1828800" algn="l">
              <a:lnSpc>
                <a:spcPct val="100000"/>
              </a:lnSpc>
              <a:spcBef>
                <a:spcPts val="400"/>
              </a:spcBef>
              <a:spcAft>
                <a:spcPts val="0"/>
              </a:spcAft>
              <a:buClr>
                <a:schemeClr val="dk1"/>
              </a:buClr>
              <a:buSzPts val="900"/>
              <a:buChar char="•"/>
              <a:defRPr sz="900"/>
            </a:lvl4pPr>
            <a:lvl5pPr indent="-285750" lvl="4" marL="2286000" algn="l">
              <a:lnSpc>
                <a:spcPct val="10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3" name="Google Shape;273;p41"/>
          <p:cNvSpPr txBox="1"/>
          <p:nvPr>
            <p:ph type="title"/>
          </p:nvPr>
        </p:nvSpPr>
        <p:spPr>
          <a:xfrm>
            <a:off x="342899" y="418338"/>
            <a:ext cx="8106157" cy="23083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Font typeface="Arial"/>
              <a:buNone/>
              <a:defRPr b="1" sz="18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274" name="Google Shape;274;p41"/>
          <p:cNvPicPr preferRelativeResize="0"/>
          <p:nvPr/>
        </p:nvPicPr>
        <p:blipFill rotWithShape="1">
          <a:blip r:embed="rId2">
            <a:alphaModFix/>
          </a:blip>
          <a:srcRect b="0" l="0" r="0" t="0"/>
          <a:stretch/>
        </p:blipFill>
        <p:spPr>
          <a:xfrm>
            <a:off x="7861814" y="4764359"/>
            <a:ext cx="1021581" cy="306474"/>
          </a:xfrm>
          <a:prstGeom prst="rect">
            <a:avLst/>
          </a:prstGeom>
          <a:noFill/>
          <a:ln>
            <a:noFill/>
          </a:ln>
        </p:spPr>
      </p:pic>
      <p:sp>
        <p:nvSpPr>
          <p:cNvPr id="275" name="Google Shape;275;p41"/>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 dark">
  <p:cSld name="Three column - dark">
    <p:bg>
      <p:bgPr>
        <a:solidFill>
          <a:schemeClr val="dk2"/>
        </a:solidFill>
      </p:bgPr>
    </p:bg>
    <p:spTree>
      <p:nvGrpSpPr>
        <p:cNvPr id="276" name="Shape 276"/>
        <p:cNvGrpSpPr/>
        <p:nvPr/>
      </p:nvGrpSpPr>
      <p:grpSpPr>
        <a:xfrm>
          <a:off x="0" y="0"/>
          <a:ext cx="0" cy="0"/>
          <a:chOff x="0" y="0"/>
          <a:chExt cx="0" cy="0"/>
        </a:xfrm>
      </p:grpSpPr>
      <p:sp>
        <p:nvSpPr>
          <p:cNvPr id="277" name="Google Shape;277;p42"/>
          <p:cNvSpPr txBox="1"/>
          <p:nvPr>
            <p:ph type="title"/>
          </p:nvPr>
        </p:nvSpPr>
        <p:spPr>
          <a:xfrm>
            <a:off x="342899" y="418338"/>
            <a:ext cx="8106157" cy="23083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Font typeface="Arial"/>
              <a:buNone/>
              <a:defRPr b="1" sz="18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8" name="Google Shape;278;p42"/>
          <p:cNvSpPr txBox="1"/>
          <p:nvPr>
            <p:ph idx="1" type="body"/>
          </p:nvPr>
        </p:nvSpPr>
        <p:spPr>
          <a:xfrm>
            <a:off x="342901" y="4407068"/>
            <a:ext cx="8106154" cy="262423"/>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800"/>
              </a:spcBef>
              <a:spcAft>
                <a:spcPts val="0"/>
              </a:spcAft>
              <a:buClr>
                <a:schemeClr val="lt2"/>
              </a:buClr>
              <a:buSzPts val="600"/>
              <a:buNone/>
              <a:defRPr sz="600">
                <a:solidFill>
                  <a:schemeClr val="lt2"/>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317500" lvl="3" marL="1828800" algn="l">
              <a:lnSpc>
                <a:spcPct val="100000"/>
              </a:lnSpc>
              <a:spcBef>
                <a:spcPts val="400"/>
              </a:spcBef>
              <a:spcAft>
                <a:spcPts val="0"/>
              </a:spcAft>
              <a:buClr>
                <a:schemeClr val="lt1"/>
              </a:buClr>
              <a:buSzPts val="1400"/>
              <a:buChar char="•"/>
              <a:defRPr/>
            </a:lvl4pPr>
            <a:lvl5pPr indent="-317500" lvl="4" marL="2286000" algn="l">
              <a:lnSpc>
                <a:spcPct val="10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79" name="Google Shape;279;p42"/>
          <p:cNvSpPr txBox="1"/>
          <p:nvPr>
            <p:ph idx="11" type="ftr"/>
          </p:nvPr>
        </p:nvSpPr>
        <p:spPr>
          <a:xfrm>
            <a:off x="781812" y="4828762"/>
            <a:ext cx="898634" cy="142812"/>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sz="5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0" name="Google Shape;280;p42"/>
          <p:cNvSpPr txBox="1"/>
          <p:nvPr>
            <p:ph idx="12" type="sldNum"/>
          </p:nvPr>
        </p:nvSpPr>
        <p:spPr>
          <a:xfrm>
            <a:off x="342899" y="4828988"/>
            <a:ext cx="264073" cy="14306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2"/>
                </a:solidFill>
                <a:latin typeface="Arial"/>
                <a:ea typeface="Arial"/>
                <a:cs typeface="Arial"/>
                <a:sym typeface="Arial"/>
              </a:defRPr>
            </a:lvl1pPr>
            <a:lvl2pPr indent="0" lvl="1" marL="0" algn="l">
              <a:spcBef>
                <a:spcPts val="0"/>
              </a:spcBef>
              <a:buNone/>
              <a:defRPr sz="500">
                <a:solidFill>
                  <a:schemeClr val="lt2"/>
                </a:solidFill>
                <a:latin typeface="Arial"/>
                <a:ea typeface="Arial"/>
                <a:cs typeface="Arial"/>
                <a:sym typeface="Arial"/>
              </a:defRPr>
            </a:lvl2pPr>
            <a:lvl3pPr indent="0" lvl="2" marL="0" algn="l">
              <a:spcBef>
                <a:spcPts val="0"/>
              </a:spcBef>
              <a:buNone/>
              <a:defRPr sz="500">
                <a:solidFill>
                  <a:schemeClr val="lt2"/>
                </a:solidFill>
                <a:latin typeface="Arial"/>
                <a:ea typeface="Arial"/>
                <a:cs typeface="Arial"/>
                <a:sym typeface="Arial"/>
              </a:defRPr>
            </a:lvl3pPr>
            <a:lvl4pPr indent="0" lvl="3" marL="0" algn="l">
              <a:spcBef>
                <a:spcPts val="0"/>
              </a:spcBef>
              <a:buNone/>
              <a:defRPr sz="500">
                <a:solidFill>
                  <a:schemeClr val="lt2"/>
                </a:solidFill>
                <a:latin typeface="Arial"/>
                <a:ea typeface="Arial"/>
                <a:cs typeface="Arial"/>
                <a:sym typeface="Arial"/>
              </a:defRPr>
            </a:lvl4pPr>
            <a:lvl5pPr indent="0" lvl="4" marL="0" algn="l">
              <a:spcBef>
                <a:spcPts val="0"/>
              </a:spcBef>
              <a:buNone/>
              <a:defRPr sz="500">
                <a:solidFill>
                  <a:schemeClr val="lt2"/>
                </a:solidFill>
                <a:latin typeface="Arial"/>
                <a:ea typeface="Arial"/>
                <a:cs typeface="Arial"/>
                <a:sym typeface="Arial"/>
              </a:defRPr>
            </a:lvl5pPr>
            <a:lvl6pPr indent="0" lvl="5" marL="0" algn="l">
              <a:spcBef>
                <a:spcPts val="0"/>
              </a:spcBef>
              <a:buNone/>
              <a:defRPr sz="500">
                <a:solidFill>
                  <a:schemeClr val="lt2"/>
                </a:solidFill>
                <a:latin typeface="Arial"/>
                <a:ea typeface="Arial"/>
                <a:cs typeface="Arial"/>
                <a:sym typeface="Arial"/>
              </a:defRPr>
            </a:lvl6pPr>
            <a:lvl7pPr indent="0" lvl="6" marL="0" algn="l">
              <a:spcBef>
                <a:spcPts val="0"/>
              </a:spcBef>
              <a:buNone/>
              <a:defRPr sz="500">
                <a:solidFill>
                  <a:schemeClr val="lt2"/>
                </a:solidFill>
                <a:latin typeface="Arial"/>
                <a:ea typeface="Arial"/>
                <a:cs typeface="Arial"/>
                <a:sym typeface="Arial"/>
              </a:defRPr>
            </a:lvl7pPr>
            <a:lvl8pPr indent="0" lvl="7" marL="0" algn="l">
              <a:spcBef>
                <a:spcPts val="0"/>
              </a:spcBef>
              <a:buNone/>
              <a:defRPr sz="500">
                <a:solidFill>
                  <a:schemeClr val="lt2"/>
                </a:solidFill>
                <a:latin typeface="Arial"/>
                <a:ea typeface="Arial"/>
                <a:cs typeface="Arial"/>
                <a:sym typeface="Arial"/>
              </a:defRPr>
            </a:lvl8pPr>
            <a:lvl9pPr indent="0" lvl="8" marL="0" algn="l">
              <a:spcBef>
                <a:spcPts val="0"/>
              </a:spcBef>
              <a:buNone/>
              <a:defRPr sz="500">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281" name="Google Shape;281;p42"/>
          <p:cNvSpPr txBox="1"/>
          <p:nvPr>
            <p:ph idx="2" type="body"/>
          </p:nvPr>
        </p:nvSpPr>
        <p:spPr>
          <a:xfrm>
            <a:off x="339329" y="897731"/>
            <a:ext cx="2630090" cy="21193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4"/>
              </a:buClr>
              <a:buSzPts val="1400"/>
              <a:buNone/>
              <a:defRPr sz="1400">
                <a:solidFill>
                  <a:schemeClr val="accent4"/>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317500" lvl="3" marL="1828800" algn="l">
              <a:lnSpc>
                <a:spcPct val="100000"/>
              </a:lnSpc>
              <a:spcBef>
                <a:spcPts val="400"/>
              </a:spcBef>
              <a:spcAft>
                <a:spcPts val="0"/>
              </a:spcAft>
              <a:buClr>
                <a:schemeClr val="lt1"/>
              </a:buClr>
              <a:buSzPts val="1400"/>
              <a:buChar char="•"/>
              <a:defRPr/>
            </a:lvl4pPr>
            <a:lvl5pPr indent="-317500" lvl="4" marL="2286000" algn="l">
              <a:lnSpc>
                <a:spcPct val="10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82" name="Google Shape;282;p42"/>
          <p:cNvSpPr txBox="1"/>
          <p:nvPr>
            <p:ph idx="3" type="body"/>
          </p:nvPr>
        </p:nvSpPr>
        <p:spPr>
          <a:xfrm>
            <a:off x="3243893" y="897731"/>
            <a:ext cx="2630090" cy="21193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4"/>
              </a:buClr>
              <a:buSzPts val="1400"/>
              <a:buNone/>
              <a:defRPr sz="1400">
                <a:solidFill>
                  <a:schemeClr val="accent4"/>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317500" lvl="3" marL="1828800" algn="l">
              <a:lnSpc>
                <a:spcPct val="100000"/>
              </a:lnSpc>
              <a:spcBef>
                <a:spcPts val="400"/>
              </a:spcBef>
              <a:spcAft>
                <a:spcPts val="0"/>
              </a:spcAft>
              <a:buClr>
                <a:schemeClr val="lt1"/>
              </a:buClr>
              <a:buSzPts val="1400"/>
              <a:buChar char="•"/>
              <a:defRPr/>
            </a:lvl4pPr>
            <a:lvl5pPr indent="-317500" lvl="4" marL="2286000" algn="l">
              <a:lnSpc>
                <a:spcPct val="10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83" name="Google Shape;283;p42"/>
          <p:cNvSpPr txBox="1"/>
          <p:nvPr>
            <p:ph idx="4" type="body"/>
          </p:nvPr>
        </p:nvSpPr>
        <p:spPr>
          <a:xfrm>
            <a:off x="6138373" y="897731"/>
            <a:ext cx="2674582" cy="21193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4"/>
              </a:buClr>
              <a:buSzPts val="1400"/>
              <a:buNone/>
              <a:defRPr sz="1400">
                <a:solidFill>
                  <a:schemeClr val="accent4"/>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317500" lvl="3" marL="1828800" algn="l">
              <a:lnSpc>
                <a:spcPct val="100000"/>
              </a:lnSpc>
              <a:spcBef>
                <a:spcPts val="400"/>
              </a:spcBef>
              <a:spcAft>
                <a:spcPts val="0"/>
              </a:spcAft>
              <a:buClr>
                <a:schemeClr val="lt1"/>
              </a:buClr>
              <a:buSzPts val="1400"/>
              <a:buChar char="•"/>
              <a:defRPr/>
            </a:lvl4pPr>
            <a:lvl5pPr indent="-317500" lvl="4" marL="2286000" algn="l">
              <a:lnSpc>
                <a:spcPct val="10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84" name="Google Shape;284;p42"/>
          <p:cNvSpPr txBox="1"/>
          <p:nvPr>
            <p:ph idx="5" type="body"/>
          </p:nvPr>
        </p:nvSpPr>
        <p:spPr>
          <a:xfrm>
            <a:off x="339329" y="1301941"/>
            <a:ext cx="2630090" cy="302537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1400"/>
              <a:buNone/>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285750" lvl="3" marL="1828800" algn="l">
              <a:lnSpc>
                <a:spcPct val="100000"/>
              </a:lnSpc>
              <a:spcBef>
                <a:spcPts val="400"/>
              </a:spcBef>
              <a:spcAft>
                <a:spcPts val="0"/>
              </a:spcAft>
              <a:buClr>
                <a:schemeClr val="lt1"/>
              </a:buClr>
              <a:buSzPts val="900"/>
              <a:buChar char="•"/>
              <a:defRPr sz="900"/>
            </a:lvl4pPr>
            <a:lvl5pPr indent="-285750" lvl="4" marL="2286000" algn="l">
              <a:lnSpc>
                <a:spcPct val="100000"/>
              </a:lnSpc>
              <a:spcBef>
                <a:spcPts val="400"/>
              </a:spcBef>
              <a:spcAft>
                <a:spcPts val="0"/>
              </a:spcAft>
              <a:buClr>
                <a:schemeClr val="lt1"/>
              </a:buClr>
              <a:buSzPts val="900"/>
              <a:buChar char="•"/>
              <a:defRPr sz="9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85" name="Google Shape;285;p42"/>
          <p:cNvSpPr txBox="1"/>
          <p:nvPr>
            <p:ph idx="6" type="body"/>
          </p:nvPr>
        </p:nvSpPr>
        <p:spPr>
          <a:xfrm>
            <a:off x="3226908" y="1301941"/>
            <a:ext cx="2630090" cy="302537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1400"/>
              <a:buNone/>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285750" lvl="3" marL="1828800" algn="l">
              <a:lnSpc>
                <a:spcPct val="100000"/>
              </a:lnSpc>
              <a:spcBef>
                <a:spcPts val="400"/>
              </a:spcBef>
              <a:spcAft>
                <a:spcPts val="0"/>
              </a:spcAft>
              <a:buClr>
                <a:schemeClr val="lt1"/>
              </a:buClr>
              <a:buSzPts val="900"/>
              <a:buChar char="•"/>
              <a:defRPr sz="900"/>
            </a:lvl4pPr>
            <a:lvl5pPr indent="-285750" lvl="4" marL="2286000" algn="l">
              <a:lnSpc>
                <a:spcPct val="100000"/>
              </a:lnSpc>
              <a:spcBef>
                <a:spcPts val="400"/>
              </a:spcBef>
              <a:spcAft>
                <a:spcPts val="0"/>
              </a:spcAft>
              <a:buClr>
                <a:schemeClr val="lt1"/>
              </a:buClr>
              <a:buSzPts val="900"/>
              <a:buChar char="•"/>
              <a:defRPr sz="9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86" name="Google Shape;286;p42"/>
          <p:cNvSpPr txBox="1"/>
          <p:nvPr>
            <p:ph idx="7" type="body"/>
          </p:nvPr>
        </p:nvSpPr>
        <p:spPr>
          <a:xfrm>
            <a:off x="6126518" y="1301941"/>
            <a:ext cx="2674582" cy="302537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1400"/>
              <a:buNone/>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285750" lvl="3" marL="1828800" algn="l">
              <a:lnSpc>
                <a:spcPct val="100000"/>
              </a:lnSpc>
              <a:spcBef>
                <a:spcPts val="400"/>
              </a:spcBef>
              <a:spcAft>
                <a:spcPts val="0"/>
              </a:spcAft>
              <a:buClr>
                <a:schemeClr val="lt1"/>
              </a:buClr>
              <a:buSzPts val="900"/>
              <a:buChar char="•"/>
              <a:defRPr sz="900"/>
            </a:lvl4pPr>
            <a:lvl5pPr indent="-285750" lvl="4" marL="2286000" algn="l">
              <a:lnSpc>
                <a:spcPct val="100000"/>
              </a:lnSpc>
              <a:spcBef>
                <a:spcPts val="400"/>
              </a:spcBef>
              <a:spcAft>
                <a:spcPts val="0"/>
              </a:spcAft>
              <a:buClr>
                <a:schemeClr val="lt1"/>
              </a:buClr>
              <a:buSzPts val="900"/>
              <a:buChar char="•"/>
              <a:defRPr sz="9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pic>
        <p:nvPicPr>
          <p:cNvPr id="287" name="Google Shape;287;p42"/>
          <p:cNvPicPr preferRelativeResize="0"/>
          <p:nvPr/>
        </p:nvPicPr>
        <p:blipFill rotWithShape="1">
          <a:blip r:embed="rId2">
            <a:alphaModFix/>
          </a:blip>
          <a:srcRect b="0" l="0" r="0" t="0"/>
          <a:stretch/>
        </p:blipFill>
        <p:spPr>
          <a:xfrm>
            <a:off x="7851398" y="4764359"/>
            <a:ext cx="1021581" cy="306474"/>
          </a:xfrm>
          <a:prstGeom prst="rect">
            <a:avLst/>
          </a:prstGeom>
          <a:noFill/>
          <a:ln>
            <a:noFill/>
          </a:ln>
        </p:spPr>
      </p:pic>
      <p:sp>
        <p:nvSpPr>
          <p:cNvPr id="288" name="Google Shape;288;p42"/>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horizontal - light">
  <p:cSld name="Comparison horizontal - light">
    <p:spTree>
      <p:nvGrpSpPr>
        <p:cNvPr id="289" name="Shape 289"/>
        <p:cNvGrpSpPr/>
        <p:nvPr/>
      </p:nvGrpSpPr>
      <p:grpSpPr>
        <a:xfrm>
          <a:off x="0" y="0"/>
          <a:ext cx="0" cy="0"/>
          <a:chOff x="0" y="0"/>
          <a:chExt cx="0" cy="0"/>
        </a:xfrm>
      </p:grpSpPr>
      <p:sp>
        <p:nvSpPr>
          <p:cNvPr id="290" name="Google Shape;290;p43"/>
          <p:cNvSpPr txBox="1"/>
          <p:nvPr>
            <p:ph type="title"/>
          </p:nvPr>
        </p:nvSpPr>
        <p:spPr>
          <a:xfrm>
            <a:off x="342899" y="418338"/>
            <a:ext cx="8106157" cy="23083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Font typeface="Arial"/>
              <a:buNone/>
              <a:defRPr b="1" sz="18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1" name="Google Shape;291;p43"/>
          <p:cNvSpPr txBox="1"/>
          <p:nvPr>
            <p:ph idx="1" type="body"/>
          </p:nvPr>
        </p:nvSpPr>
        <p:spPr>
          <a:xfrm>
            <a:off x="342900" y="1036201"/>
            <a:ext cx="1647467" cy="6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3"/>
              </a:buClr>
              <a:buSzPts val="1400"/>
              <a:buNone/>
              <a:defRPr b="0" sz="1400">
                <a:solidFill>
                  <a:schemeClr val="accent3"/>
                </a:solidFill>
              </a:defRPr>
            </a:lvl1pPr>
            <a:lvl2pPr indent="-228600" lvl="1" marL="914400" algn="l">
              <a:lnSpc>
                <a:spcPct val="100000"/>
              </a:lnSpc>
              <a:spcBef>
                <a:spcPts val="400"/>
              </a:spcBef>
              <a:spcAft>
                <a:spcPts val="0"/>
              </a:spcAft>
              <a:buClr>
                <a:schemeClr val="dk1"/>
              </a:buClr>
              <a:buSzPts val="1500"/>
              <a:buNone/>
              <a:defRPr b="1" sz="1500"/>
            </a:lvl2pPr>
            <a:lvl3pPr indent="-228600" lvl="2" marL="1371600" algn="l">
              <a:lnSpc>
                <a:spcPct val="100000"/>
              </a:lnSpc>
              <a:spcBef>
                <a:spcPts val="400"/>
              </a:spcBef>
              <a:spcAft>
                <a:spcPts val="0"/>
              </a:spcAft>
              <a:buClr>
                <a:schemeClr val="dk1"/>
              </a:buClr>
              <a:buSzPts val="1400"/>
              <a:buNone/>
              <a:defRPr b="1" sz="1400"/>
            </a:lvl3pPr>
            <a:lvl4pPr indent="-228600" lvl="3" marL="1828800" algn="l">
              <a:lnSpc>
                <a:spcPct val="100000"/>
              </a:lnSpc>
              <a:spcBef>
                <a:spcPts val="400"/>
              </a:spcBef>
              <a:spcAft>
                <a:spcPts val="0"/>
              </a:spcAft>
              <a:buClr>
                <a:schemeClr val="dk1"/>
              </a:buClr>
              <a:buSzPts val="1200"/>
              <a:buNone/>
              <a:defRPr b="1" sz="1200"/>
            </a:lvl4pPr>
            <a:lvl5pPr indent="-228600" lvl="4" marL="2286000" algn="l">
              <a:lnSpc>
                <a:spcPct val="10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92" name="Google Shape;292;p43"/>
          <p:cNvSpPr txBox="1"/>
          <p:nvPr>
            <p:ph idx="2" type="body"/>
          </p:nvPr>
        </p:nvSpPr>
        <p:spPr>
          <a:xfrm>
            <a:off x="2325755" y="1036201"/>
            <a:ext cx="5453763" cy="6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200"/>
              <a:buFont typeface="Arial"/>
              <a:buNone/>
              <a:defRPr>
                <a:solidFill>
                  <a:schemeClr val="dk1"/>
                </a:solidFill>
              </a:defRPr>
            </a:lvl1pPr>
            <a:lvl2pPr indent="-304800" lvl="1" marL="914400" algn="l">
              <a:lnSpc>
                <a:spcPct val="100000"/>
              </a:lnSpc>
              <a:spcBef>
                <a:spcPts val="400"/>
              </a:spcBef>
              <a:spcAft>
                <a:spcPts val="0"/>
              </a:spcAft>
              <a:buClr>
                <a:schemeClr val="dk1"/>
              </a:buClr>
              <a:buSzPts val="1200"/>
              <a:buFont typeface="Arial"/>
              <a:buChar char="•"/>
              <a:defRPr>
                <a:solidFill>
                  <a:schemeClr val="dk1"/>
                </a:solidFill>
              </a:defRPr>
            </a:lvl2pPr>
            <a:lvl3pPr indent="-304800" lvl="2" marL="1371600" algn="l">
              <a:lnSpc>
                <a:spcPct val="100000"/>
              </a:lnSpc>
              <a:spcBef>
                <a:spcPts val="400"/>
              </a:spcBef>
              <a:spcAft>
                <a:spcPts val="0"/>
              </a:spcAft>
              <a:buClr>
                <a:schemeClr val="dk1"/>
              </a:buClr>
              <a:buSzPts val="1200"/>
              <a:buFont typeface="Cambria"/>
              <a:buChar char="⎻"/>
              <a:defRPr>
                <a:solidFill>
                  <a:schemeClr val="dk1"/>
                </a:solidFill>
              </a:defRPr>
            </a:lvl3pPr>
            <a:lvl4pPr indent="-304800" lvl="3" marL="1828800" algn="l">
              <a:lnSpc>
                <a:spcPct val="100000"/>
              </a:lnSpc>
              <a:spcBef>
                <a:spcPts val="400"/>
              </a:spcBef>
              <a:spcAft>
                <a:spcPts val="0"/>
              </a:spcAft>
              <a:buClr>
                <a:schemeClr val="dk1"/>
              </a:buClr>
              <a:buSzPts val="1200"/>
              <a:buChar char="•"/>
              <a:defRPr>
                <a:solidFill>
                  <a:schemeClr val="dk1"/>
                </a:solidFill>
              </a:defRPr>
            </a:lvl4pPr>
            <a:lvl5pPr indent="-304800" lvl="4" marL="2286000" algn="l">
              <a:lnSpc>
                <a:spcPct val="100000"/>
              </a:lnSpc>
              <a:spcBef>
                <a:spcPts val="400"/>
              </a:spcBef>
              <a:spcAft>
                <a:spcPts val="0"/>
              </a:spcAft>
              <a:buClr>
                <a:schemeClr val="dk1"/>
              </a:buClr>
              <a:buSzPts val="1200"/>
              <a:buChar char="•"/>
              <a:defRPr>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3" name="Google Shape;293;p43"/>
          <p:cNvSpPr txBox="1"/>
          <p:nvPr>
            <p:ph idx="3" type="body"/>
          </p:nvPr>
        </p:nvSpPr>
        <p:spPr>
          <a:xfrm>
            <a:off x="342900" y="2218063"/>
            <a:ext cx="1647467" cy="6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3"/>
              </a:buClr>
              <a:buSzPts val="1400"/>
              <a:buNone/>
              <a:defRPr b="0" sz="1400">
                <a:solidFill>
                  <a:schemeClr val="accent3"/>
                </a:solidFill>
              </a:defRPr>
            </a:lvl1pPr>
            <a:lvl2pPr indent="-228600" lvl="1" marL="914400" algn="l">
              <a:lnSpc>
                <a:spcPct val="100000"/>
              </a:lnSpc>
              <a:spcBef>
                <a:spcPts val="400"/>
              </a:spcBef>
              <a:spcAft>
                <a:spcPts val="0"/>
              </a:spcAft>
              <a:buClr>
                <a:schemeClr val="dk1"/>
              </a:buClr>
              <a:buSzPts val="1500"/>
              <a:buNone/>
              <a:defRPr b="1" sz="1500"/>
            </a:lvl2pPr>
            <a:lvl3pPr indent="-228600" lvl="2" marL="1371600" algn="l">
              <a:lnSpc>
                <a:spcPct val="100000"/>
              </a:lnSpc>
              <a:spcBef>
                <a:spcPts val="400"/>
              </a:spcBef>
              <a:spcAft>
                <a:spcPts val="0"/>
              </a:spcAft>
              <a:buClr>
                <a:schemeClr val="dk1"/>
              </a:buClr>
              <a:buSzPts val="1400"/>
              <a:buNone/>
              <a:defRPr b="1" sz="1400"/>
            </a:lvl3pPr>
            <a:lvl4pPr indent="-228600" lvl="3" marL="1828800" algn="l">
              <a:lnSpc>
                <a:spcPct val="100000"/>
              </a:lnSpc>
              <a:spcBef>
                <a:spcPts val="400"/>
              </a:spcBef>
              <a:spcAft>
                <a:spcPts val="0"/>
              </a:spcAft>
              <a:buClr>
                <a:schemeClr val="dk1"/>
              </a:buClr>
              <a:buSzPts val="1200"/>
              <a:buNone/>
              <a:defRPr b="1" sz="1200"/>
            </a:lvl4pPr>
            <a:lvl5pPr indent="-228600" lvl="4" marL="2286000" algn="l">
              <a:lnSpc>
                <a:spcPct val="10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94" name="Google Shape;294;p43"/>
          <p:cNvSpPr txBox="1"/>
          <p:nvPr>
            <p:ph idx="4" type="body"/>
          </p:nvPr>
        </p:nvSpPr>
        <p:spPr>
          <a:xfrm>
            <a:off x="2325755" y="2218063"/>
            <a:ext cx="5453763" cy="6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200"/>
              <a:buFont typeface="Arial"/>
              <a:buNone/>
              <a:defRPr>
                <a:solidFill>
                  <a:schemeClr val="dk1"/>
                </a:solidFill>
              </a:defRPr>
            </a:lvl1pPr>
            <a:lvl2pPr indent="-304800" lvl="1" marL="914400" algn="l">
              <a:lnSpc>
                <a:spcPct val="100000"/>
              </a:lnSpc>
              <a:spcBef>
                <a:spcPts val="400"/>
              </a:spcBef>
              <a:spcAft>
                <a:spcPts val="0"/>
              </a:spcAft>
              <a:buClr>
                <a:schemeClr val="dk1"/>
              </a:buClr>
              <a:buSzPts val="1200"/>
              <a:buFont typeface="Arial"/>
              <a:buChar char="•"/>
              <a:defRPr>
                <a:solidFill>
                  <a:schemeClr val="dk1"/>
                </a:solidFill>
              </a:defRPr>
            </a:lvl2pPr>
            <a:lvl3pPr indent="-304800" lvl="2" marL="1371600" algn="l">
              <a:lnSpc>
                <a:spcPct val="100000"/>
              </a:lnSpc>
              <a:spcBef>
                <a:spcPts val="400"/>
              </a:spcBef>
              <a:spcAft>
                <a:spcPts val="0"/>
              </a:spcAft>
              <a:buClr>
                <a:schemeClr val="dk1"/>
              </a:buClr>
              <a:buSzPts val="1200"/>
              <a:buFont typeface="Cambria"/>
              <a:buChar char="⎻"/>
              <a:defRPr>
                <a:solidFill>
                  <a:schemeClr val="dk1"/>
                </a:solidFill>
              </a:defRPr>
            </a:lvl3pPr>
            <a:lvl4pPr indent="-304800" lvl="3" marL="1828800" algn="l">
              <a:lnSpc>
                <a:spcPct val="100000"/>
              </a:lnSpc>
              <a:spcBef>
                <a:spcPts val="400"/>
              </a:spcBef>
              <a:spcAft>
                <a:spcPts val="0"/>
              </a:spcAft>
              <a:buClr>
                <a:schemeClr val="dk1"/>
              </a:buClr>
              <a:buSzPts val="1200"/>
              <a:buChar char="•"/>
              <a:defRPr>
                <a:solidFill>
                  <a:schemeClr val="dk1"/>
                </a:solidFill>
              </a:defRPr>
            </a:lvl4pPr>
            <a:lvl5pPr indent="-304800" lvl="4" marL="2286000" algn="l">
              <a:lnSpc>
                <a:spcPct val="100000"/>
              </a:lnSpc>
              <a:spcBef>
                <a:spcPts val="400"/>
              </a:spcBef>
              <a:spcAft>
                <a:spcPts val="0"/>
              </a:spcAft>
              <a:buClr>
                <a:schemeClr val="dk1"/>
              </a:buClr>
              <a:buSzPts val="1200"/>
              <a:buChar char="•"/>
              <a:defRPr>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5" name="Google Shape;295;p43"/>
          <p:cNvSpPr txBox="1"/>
          <p:nvPr>
            <p:ph idx="5" type="body"/>
          </p:nvPr>
        </p:nvSpPr>
        <p:spPr>
          <a:xfrm>
            <a:off x="342900" y="3418213"/>
            <a:ext cx="1647467" cy="6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3"/>
              </a:buClr>
              <a:buSzPts val="1400"/>
              <a:buNone/>
              <a:defRPr b="0" sz="1400">
                <a:solidFill>
                  <a:schemeClr val="accent3"/>
                </a:solidFill>
              </a:defRPr>
            </a:lvl1pPr>
            <a:lvl2pPr indent="-228600" lvl="1" marL="914400" algn="l">
              <a:lnSpc>
                <a:spcPct val="100000"/>
              </a:lnSpc>
              <a:spcBef>
                <a:spcPts val="400"/>
              </a:spcBef>
              <a:spcAft>
                <a:spcPts val="0"/>
              </a:spcAft>
              <a:buClr>
                <a:schemeClr val="dk1"/>
              </a:buClr>
              <a:buSzPts val="1500"/>
              <a:buNone/>
              <a:defRPr b="1" sz="1500"/>
            </a:lvl2pPr>
            <a:lvl3pPr indent="-228600" lvl="2" marL="1371600" algn="l">
              <a:lnSpc>
                <a:spcPct val="100000"/>
              </a:lnSpc>
              <a:spcBef>
                <a:spcPts val="400"/>
              </a:spcBef>
              <a:spcAft>
                <a:spcPts val="0"/>
              </a:spcAft>
              <a:buClr>
                <a:schemeClr val="dk1"/>
              </a:buClr>
              <a:buSzPts val="1400"/>
              <a:buNone/>
              <a:defRPr b="1" sz="1400"/>
            </a:lvl3pPr>
            <a:lvl4pPr indent="-228600" lvl="3" marL="1828800" algn="l">
              <a:lnSpc>
                <a:spcPct val="100000"/>
              </a:lnSpc>
              <a:spcBef>
                <a:spcPts val="400"/>
              </a:spcBef>
              <a:spcAft>
                <a:spcPts val="0"/>
              </a:spcAft>
              <a:buClr>
                <a:schemeClr val="dk1"/>
              </a:buClr>
              <a:buSzPts val="1200"/>
              <a:buNone/>
              <a:defRPr b="1" sz="1200"/>
            </a:lvl4pPr>
            <a:lvl5pPr indent="-228600" lvl="4" marL="2286000" algn="l">
              <a:lnSpc>
                <a:spcPct val="10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96" name="Google Shape;296;p43"/>
          <p:cNvSpPr txBox="1"/>
          <p:nvPr>
            <p:ph idx="6" type="body"/>
          </p:nvPr>
        </p:nvSpPr>
        <p:spPr>
          <a:xfrm>
            <a:off x="2325755" y="3418213"/>
            <a:ext cx="5453763" cy="6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200"/>
              <a:buFont typeface="Arial"/>
              <a:buNone/>
              <a:defRPr>
                <a:solidFill>
                  <a:schemeClr val="dk1"/>
                </a:solidFill>
              </a:defRPr>
            </a:lvl1pPr>
            <a:lvl2pPr indent="-304800" lvl="1" marL="914400" algn="l">
              <a:lnSpc>
                <a:spcPct val="100000"/>
              </a:lnSpc>
              <a:spcBef>
                <a:spcPts val="400"/>
              </a:spcBef>
              <a:spcAft>
                <a:spcPts val="0"/>
              </a:spcAft>
              <a:buClr>
                <a:schemeClr val="dk1"/>
              </a:buClr>
              <a:buSzPts val="1200"/>
              <a:buFont typeface="Arial"/>
              <a:buChar char="•"/>
              <a:defRPr>
                <a:solidFill>
                  <a:schemeClr val="dk1"/>
                </a:solidFill>
              </a:defRPr>
            </a:lvl2pPr>
            <a:lvl3pPr indent="-304800" lvl="2" marL="1371600" algn="l">
              <a:lnSpc>
                <a:spcPct val="100000"/>
              </a:lnSpc>
              <a:spcBef>
                <a:spcPts val="400"/>
              </a:spcBef>
              <a:spcAft>
                <a:spcPts val="0"/>
              </a:spcAft>
              <a:buClr>
                <a:schemeClr val="dk1"/>
              </a:buClr>
              <a:buSzPts val="1200"/>
              <a:buFont typeface="Cambria"/>
              <a:buChar char="⎻"/>
              <a:defRPr>
                <a:solidFill>
                  <a:schemeClr val="dk1"/>
                </a:solidFill>
              </a:defRPr>
            </a:lvl3pPr>
            <a:lvl4pPr indent="-304800" lvl="3" marL="1828800" algn="l">
              <a:lnSpc>
                <a:spcPct val="100000"/>
              </a:lnSpc>
              <a:spcBef>
                <a:spcPts val="400"/>
              </a:spcBef>
              <a:spcAft>
                <a:spcPts val="0"/>
              </a:spcAft>
              <a:buClr>
                <a:schemeClr val="dk1"/>
              </a:buClr>
              <a:buSzPts val="1200"/>
              <a:buChar char="•"/>
              <a:defRPr>
                <a:solidFill>
                  <a:schemeClr val="dk1"/>
                </a:solidFill>
              </a:defRPr>
            </a:lvl4pPr>
            <a:lvl5pPr indent="-304800" lvl="4" marL="2286000" algn="l">
              <a:lnSpc>
                <a:spcPct val="100000"/>
              </a:lnSpc>
              <a:spcBef>
                <a:spcPts val="400"/>
              </a:spcBef>
              <a:spcAft>
                <a:spcPts val="0"/>
              </a:spcAft>
              <a:buClr>
                <a:schemeClr val="dk1"/>
              </a:buClr>
              <a:buSzPts val="1200"/>
              <a:buChar char="•"/>
              <a:defRPr>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7" name="Google Shape;297;p43"/>
          <p:cNvSpPr txBox="1"/>
          <p:nvPr>
            <p:ph idx="7" type="body"/>
          </p:nvPr>
        </p:nvSpPr>
        <p:spPr>
          <a:xfrm>
            <a:off x="342901" y="4407068"/>
            <a:ext cx="8106154" cy="262423"/>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800"/>
              </a:spcBef>
              <a:spcAft>
                <a:spcPts val="0"/>
              </a:spcAft>
              <a:buClr>
                <a:srgbClr val="7F7F7F"/>
              </a:buClr>
              <a:buSzPts val="600"/>
              <a:buNone/>
              <a:defRPr sz="600">
                <a:solidFill>
                  <a:srgbClr val="7F7F7F"/>
                </a:solidFil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8" name="Google Shape;298;p43"/>
          <p:cNvSpPr txBox="1"/>
          <p:nvPr>
            <p:ph idx="11" type="ftr"/>
          </p:nvPr>
        </p:nvSpPr>
        <p:spPr>
          <a:xfrm>
            <a:off x="781812" y="4828762"/>
            <a:ext cx="898634" cy="142812"/>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sz="500">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9" name="Google Shape;299;p43"/>
          <p:cNvSpPr txBox="1"/>
          <p:nvPr>
            <p:ph idx="12" type="sldNum"/>
          </p:nvPr>
        </p:nvSpPr>
        <p:spPr>
          <a:xfrm>
            <a:off x="342899" y="4828988"/>
            <a:ext cx="264073" cy="14306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300" name="Google Shape;300;p43"/>
          <p:cNvPicPr preferRelativeResize="0"/>
          <p:nvPr/>
        </p:nvPicPr>
        <p:blipFill rotWithShape="1">
          <a:blip r:embed="rId2">
            <a:alphaModFix/>
          </a:blip>
          <a:srcRect b="0" l="0" r="0" t="0"/>
          <a:stretch/>
        </p:blipFill>
        <p:spPr>
          <a:xfrm>
            <a:off x="7861814" y="4764359"/>
            <a:ext cx="1021581" cy="306474"/>
          </a:xfrm>
          <a:prstGeom prst="rect">
            <a:avLst/>
          </a:prstGeom>
          <a:noFill/>
          <a:ln>
            <a:noFill/>
          </a:ln>
        </p:spPr>
      </p:pic>
      <p:sp>
        <p:nvSpPr>
          <p:cNvPr id="301" name="Google Shape;301;p43"/>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horizontal - dark">
  <p:cSld name="Comparison horizontal - dark">
    <p:bg>
      <p:bgPr>
        <a:solidFill>
          <a:schemeClr val="dk2"/>
        </a:solidFill>
      </p:bgPr>
    </p:bg>
    <p:spTree>
      <p:nvGrpSpPr>
        <p:cNvPr id="302" name="Shape 302"/>
        <p:cNvGrpSpPr/>
        <p:nvPr/>
      </p:nvGrpSpPr>
      <p:grpSpPr>
        <a:xfrm>
          <a:off x="0" y="0"/>
          <a:ext cx="0" cy="0"/>
          <a:chOff x="0" y="0"/>
          <a:chExt cx="0" cy="0"/>
        </a:xfrm>
      </p:grpSpPr>
      <p:sp>
        <p:nvSpPr>
          <p:cNvPr id="303" name="Google Shape;303;p44"/>
          <p:cNvSpPr txBox="1"/>
          <p:nvPr>
            <p:ph type="title"/>
          </p:nvPr>
        </p:nvSpPr>
        <p:spPr>
          <a:xfrm>
            <a:off x="342899" y="418338"/>
            <a:ext cx="8106157" cy="23083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Font typeface="Arial"/>
              <a:buNone/>
              <a:defRPr b="1" sz="18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4" name="Google Shape;304;p44"/>
          <p:cNvSpPr txBox="1"/>
          <p:nvPr>
            <p:ph idx="1" type="body"/>
          </p:nvPr>
        </p:nvSpPr>
        <p:spPr>
          <a:xfrm>
            <a:off x="342901" y="4407068"/>
            <a:ext cx="8106154" cy="262423"/>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800"/>
              </a:spcBef>
              <a:spcAft>
                <a:spcPts val="0"/>
              </a:spcAft>
              <a:buClr>
                <a:schemeClr val="lt2"/>
              </a:buClr>
              <a:buSzPts val="600"/>
              <a:buNone/>
              <a:defRPr sz="600">
                <a:solidFill>
                  <a:schemeClr val="lt2"/>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317500" lvl="3" marL="1828800" algn="l">
              <a:lnSpc>
                <a:spcPct val="100000"/>
              </a:lnSpc>
              <a:spcBef>
                <a:spcPts val="400"/>
              </a:spcBef>
              <a:spcAft>
                <a:spcPts val="0"/>
              </a:spcAft>
              <a:buClr>
                <a:schemeClr val="lt1"/>
              </a:buClr>
              <a:buSzPts val="1400"/>
              <a:buChar char="•"/>
              <a:defRPr/>
            </a:lvl4pPr>
            <a:lvl5pPr indent="-317500" lvl="4" marL="2286000" algn="l">
              <a:lnSpc>
                <a:spcPct val="10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05" name="Google Shape;305;p44"/>
          <p:cNvSpPr txBox="1"/>
          <p:nvPr>
            <p:ph idx="11" type="ftr"/>
          </p:nvPr>
        </p:nvSpPr>
        <p:spPr>
          <a:xfrm>
            <a:off x="781812" y="4828762"/>
            <a:ext cx="898634" cy="142812"/>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sz="5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6" name="Google Shape;306;p44"/>
          <p:cNvSpPr txBox="1"/>
          <p:nvPr>
            <p:ph idx="12" type="sldNum"/>
          </p:nvPr>
        </p:nvSpPr>
        <p:spPr>
          <a:xfrm>
            <a:off x="342899" y="4828988"/>
            <a:ext cx="264073" cy="14306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2"/>
                </a:solidFill>
                <a:latin typeface="Arial"/>
                <a:ea typeface="Arial"/>
                <a:cs typeface="Arial"/>
                <a:sym typeface="Arial"/>
              </a:defRPr>
            </a:lvl1pPr>
            <a:lvl2pPr indent="0" lvl="1" marL="0" algn="l">
              <a:spcBef>
                <a:spcPts val="0"/>
              </a:spcBef>
              <a:buNone/>
              <a:defRPr sz="500">
                <a:solidFill>
                  <a:schemeClr val="lt2"/>
                </a:solidFill>
                <a:latin typeface="Arial"/>
                <a:ea typeface="Arial"/>
                <a:cs typeface="Arial"/>
                <a:sym typeface="Arial"/>
              </a:defRPr>
            </a:lvl2pPr>
            <a:lvl3pPr indent="0" lvl="2" marL="0" algn="l">
              <a:spcBef>
                <a:spcPts val="0"/>
              </a:spcBef>
              <a:buNone/>
              <a:defRPr sz="500">
                <a:solidFill>
                  <a:schemeClr val="lt2"/>
                </a:solidFill>
                <a:latin typeface="Arial"/>
                <a:ea typeface="Arial"/>
                <a:cs typeface="Arial"/>
                <a:sym typeface="Arial"/>
              </a:defRPr>
            </a:lvl3pPr>
            <a:lvl4pPr indent="0" lvl="3" marL="0" algn="l">
              <a:spcBef>
                <a:spcPts val="0"/>
              </a:spcBef>
              <a:buNone/>
              <a:defRPr sz="500">
                <a:solidFill>
                  <a:schemeClr val="lt2"/>
                </a:solidFill>
                <a:latin typeface="Arial"/>
                <a:ea typeface="Arial"/>
                <a:cs typeface="Arial"/>
                <a:sym typeface="Arial"/>
              </a:defRPr>
            </a:lvl4pPr>
            <a:lvl5pPr indent="0" lvl="4" marL="0" algn="l">
              <a:spcBef>
                <a:spcPts val="0"/>
              </a:spcBef>
              <a:buNone/>
              <a:defRPr sz="500">
                <a:solidFill>
                  <a:schemeClr val="lt2"/>
                </a:solidFill>
                <a:latin typeface="Arial"/>
                <a:ea typeface="Arial"/>
                <a:cs typeface="Arial"/>
                <a:sym typeface="Arial"/>
              </a:defRPr>
            </a:lvl5pPr>
            <a:lvl6pPr indent="0" lvl="5" marL="0" algn="l">
              <a:spcBef>
                <a:spcPts val="0"/>
              </a:spcBef>
              <a:buNone/>
              <a:defRPr sz="500">
                <a:solidFill>
                  <a:schemeClr val="lt2"/>
                </a:solidFill>
                <a:latin typeface="Arial"/>
                <a:ea typeface="Arial"/>
                <a:cs typeface="Arial"/>
                <a:sym typeface="Arial"/>
              </a:defRPr>
            </a:lvl6pPr>
            <a:lvl7pPr indent="0" lvl="6" marL="0" algn="l">
              <a:spcBef>
                <a:spcPts val="0"/>
              </a:spcBef>
              <a:buNone/>
              <a:defRPr sz="500">
                <a:solidFill>
                  <a:schemeClr val="lt2"/>
                </a:solidFill>
                <a:latin typeface="Arial"/>
                <a:ea typeface="Arial"/>
                <a:cs typeface="Arial"/>
                <a:sym typeface="Arial"/>
              </a:defRPr>
            </a:lvl7pPr>
            <a:lvl8pPr indent="0" lvl="7" marL="0" algn="l">
              <a:spcBef>
                <a:spcPts val="0"/>
              </a:spcBef>
              <a:buNone/>
              <a:defRPr sz="500">
                <a:solidFill>
                  <a:schemeClr val="lt2"/>
                </a:solidFill>
                <a:latin typeface="Arial"/>
                <a:ea typeface="Arial"/>
                <a:cs typeface="Arial"/>
                <a:sym typeface="Arial"/>
              </a:defRPr>
            </a:lvl8pPr>
            <a:lvl9pPr indent="0" lvl="8" marL="0" algn="l">
              <a:spcBef>
                <a:spcPts val="0"/>
              </a:spcBef>
              <a:buNone/>
              <a:defRPr sz="500">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307" name="Google Shape;307;p44"/>
          <p:cNvSpPr txBox="1"/>
          <p:nvPr>
            <p:ph idx="2" type="body"/>
          </p:nvPr>
        </p:nvSpPr>
        <p:spPr>
          <a:xfrm>
            <a:off x="342900" y="1036201"/>
            <a:ext cx="1647467" cy="6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4"/>
              </a:buClr>
              <a:buSzPts val="1400"/>
              <a:buNone/>
              <a:defRPr b="0" sz="1400">
                <a:solidFill>
                  <a:schemeClr val="accent4"/>
                </a:solidFill>
              </a:defRPr>
            </a:lvl1pPr>
            <a:lvl2pPr indent="-228600" lvl="1" marL="914400" algn="l">
              <a:lnSpc>
                <a:spcPct val="100000"/>
              </a:lnSpc>
              <a:spcBef>
                <a:spcPts val="400"/>
              </a:spcBef>
              <a:spcAft>
                <a:spcPts val="0"/>
              </a:spcAft>
              <a:buClr>
                <a:schemeClr val="lt1"/>
              </a:buClr>
              <a:buSzPts val="1500"/>
              <a:buNone/>
              <a:defRPr b="1" sz="1500"/>
            </a:lvl2pPr>
            <a:lvl3pPr indent="-228600" lvl="2" marL="1371600" algn="l">
              <a:lnSpc>
                <a:spcPct val="100000"/>
              </a:lnSpc>
              <a:spcBef>
                <a:spcPts val="400"/>
              </a:spcBef>
              <a:spcAft>
                <a:spcPts val="0"/>
              </a:spcAft>
              <a:buClr>
                <a:schemeClr val="lt1"/>
              </a:buClr>
              <a:buSzPts val="1400"/>
              <a:buNone/>
              <a:defRPr b="1" sz="1400"/>
            </a:lvl3pPr>
            <a:lvl4pPr indent="-228600" lvl="3" marL="1828800" algn="l">
              <a:lnSpc>
                <a:spcPct val="100000"/>
              </a:lnSpc>
              <a:spcBef>
                <a:spcPts val="400"/>
              </a:spcBef>
              <a:spcAft>
                <a:spcPts val="0"/>
              </a:spcAft>
              <a:buClr>
                <a:schemeClr val="lt1"/>
              </a:buClr>
              <a:buSzPts val="1200"/>
              <a:buNone/>
              <a:defRPr b="1" sz="1200"/>
            </a:lvl4pPr>
            <a:lvl5pPr indent="-228600" lvl="4" marL="2286000" algn="l">
              <a:lnSpc>
                <a:spcPct val="10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308" name="Google Shape;308;p44"/>
          <p:cNvSpPr txBox="1"/>
          <p:nvPr>
            <p:ph idx="3" type="body"/>
          </p:nvPr>
        </p:nvSpPr>
        <p:spPr>
          <a:xfrm>
            <a:off x="2325755" y="1036201"/>
            <a:ext cx="5453763" cy="6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1200"/>
              <a:buFont typeface="Arial"/>
              <a:buNone/>
              <a:defRPr>
                <a:solidFill>
                  <a:schemeClr val="lt1"/>
                </a:solidFill>
              </a:defRPr>
            </a:lvl1pPr>
            <a:lvl2pPr indent="-304800" lvl="1" marL="914400" algn="l">
              <a:lnSpc>
                <a:spcPct val="100000"/>
              </a:lnSpc>
              <a:spcBef>
                <a:spcPts val="400"/>
              </a:spcBef>
              <a:spcAft>
                <a:spcPts val="0"/>
              </a:spcAft>
              <a:buClr>
                <a:schemeClr val="lt1"/>
              </a:buClr>
              <a:buSzPts val="1200"/>
              <a:buFont typeface="Arial"/>
              <a:buChar char="•"/>
              <a:defRPr>
                <a:solidFill>
                  <a:schemeClr val="lt1"/>
                </a:solidFill>
              </a:defRPr>
            </a:lvl2pPr>
            <a:lvl3pPr indent="-304800" lvl="2" marL="1371600" algn="l">
              <a:lnSpc>
                <a:spcPct val="100000"/>
              </a:lnSpc>
              <a:spcBef>
                <a:spcPts val="400"/>
              </a:spcBef>
              <a:spcAft>
                <a:spcPts val="0"/>
              </a:spcAft>
              <a:buClr>
                <a:schemeClr val="lt1"/>
              </a:buClr>
              <a:buSzPts val="1200"/>
              <a:buFont typeface="Cambria"/>
              <a:buChar char="⎻"/>
              <a:defRPr>
                <a:solidFill>
                  <a:schemeClr val="lt1"/>
                </a:solidFill>
              </a:defRPr>
            </a:lvl3pPr>
            <a:lvl4pPr indent="-304800" lvl="3" marL="1828800" algn="l">
              <a:lnSpc>
                <a:spcPct val="100000"/>
              </a:lnSpc>
              <a:spcBef>
                <a:spcPts val="400"/>
              </a:spcBef>
              <a:spcAft>
                <a:spcPts val="0"/>
              </a:spcAft>
              <a:buClr>
                <a:schemeClr val="lt1"/>
              </a:buClr>
              <a:buSzPts val="1200"/>
              <a:buChar char="•"/>
              <a:defRPr>
                <a:solidFill>
                  <a:schemeClr val="lt1"/>
                </a:solidFill>
              </a:defRPr>
            </a:lvl4pPr>
            <a:lvl5pPr indent="-304800" lvl="4" marL="2286000" algn="l">
              <a:lnSpc>
                <a:spcPct val="100000"/>
              </a:lnSpc>
              <a:spcBef>
                <a:spcPts val="400"/>
              </a:spcBef>
              <a:spcAft>
                <a:spcPts val="0"/>
              </a:spcAft>
              <a:buClr>
                <a:schemeClr val="lt1"/>
              </a:buClr>
              <a:buSzPts val="1200"/>
              <a:buChar char="•"/>
              <a:defRPr>
                <a:solidFill>
                  <a:schemeClr val="lt1"/>
                </a:solidFill>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09" name="Google Shape;309;p44"/>
          <p:cNvSpPr txBox="1"/>
          <p:nvPr>
            <p:ph idx="4" type="body"/>
          </p:nvPr>
        </p:nvSpPr>
        <p:spPr>
          <a:xfrm>
            <a:off x="342900" y="2218063"/>
            <a:ext cx="1647467" cy="6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4"/>
              </a:buClr>
              <a:buSzPts val="1400"/>
              <a:buNone/>
              <a:defRPr b="0" sz="1400">
                <a:solidFill>
                  <a:schemeClr val="accent4"/>
                </a:solidFill>
              </a:defRPr>
            </a:lvl1pPr>
            <a:lvl2pPr indent="-228600" lvl="1" marL="914400" algn="l">
              <a:lnSpc>
                <a:spcPct val="100000"/>
              </a:lnSpc>
              <a:spcBef>
                <a:spcPts val="400"/>
              </a:spcBef>
              <a:spcAft>
                <a:spcPts val="0"/>
              </a:spcAft>
              <a:buClr>
                <a:schemeClr val="lt1"/>
              </a:buClr>
              <a:buSzPts val="1500"/>
              <a:buNone/>
              <a:defRPr b="1" sz="1500"/>
            </a:lvl2pPr>
            <a:lvl3pPr indent="-228600" lvl="2" marL="1371600" algn="l">
              <a:lnSpc>
                <a:spcPct val="100000"/>
              </a:lnSpc>
              <a:spcBef>
                <a:spcPts val="400"/>
              </a:spcBef>
              <a:spcAft>
                <a:spcPts val="0"/>
              </a:spcAft>
              <a:buClr>
                <a:schemeClr val="lt1"/>
              </a:buClr>
              <a:buSzPts val="1400"/>
              <a:buNone/>
              <a:defRPr b="1" sz="1400"/>
            </a:lvl3pPr>
            <a:lvl4pPr indent="-228600" lvl="3" marL="1828800" algn="l">
              <a:lnSpc>
                <a:spcPct val="100000"/>
              </a:lnSpc>
              <a:spcBef>
                <a:spcPts val="400"/>
              </a:spcBef>
              <a:spcAft>
                <a:spcPts val="0"/>
              </a:spcAft>
              <a:buClr>
                <a:schemeClr val="lt1"/>
              </a:buClr>
              <a:buSzPts val="1200"/>
              <a:buNone/>
              <a:defRPr b="1" sz="1200"/>
            </a:lvl4pPr>
            <a:lvl5pPr indent="-228600" lvl="4" marL="2286000" algn="l">
              <a:lnSpc>
                <a:spcPct val="10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310" name="Google Shape;310;p44"/>
          <p:cNvSpPr txBox="1"/>
          <p:nvPr>
            <p:ph idx="5" type="body"/>
          </p:nvPr>
        </p:nvSpPr>
        <p:spPr>
          <a:xfrm>
            <a:off x="2325755" y="2218063"/>
            <a:ext cx="5453763" cy="6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1200"/>
              <a:buFont typeface="Arial"/>
              <a:buNone/>
              <a:defRPr>
                <a:solidFill>
                  <a:schemeClr val="lt1"/>
                </a:solidFill>
              </a:defRPr>
            </a:lvl1pPr>
            <a:lvl2pPr indent="-304800" lvl="1" marL="914400" algn="l">
              <a:lnSpc>
                <a:spcPct val="100000"/>
              </a:lnSpc>
              <a:spcBef>
                <a:spcPts val="400"/>
              </a:spcBef>
              <a:spcAft>
                <a:spcPts val="0"/>
              </a:spcAft>
              <a:buClr>
                <a:schemeClr val="lt1"/>
              </a:buClr>
              <a:buSzPts val="1200"/>
              <a:buFont typeface="Arial"/>
              <a:buChar char="•"/>
              <a:defRPr>
                <a:solidFill>
                  <a:schemeClr val="lt1"/>
                </a:solidFill>
              </a:defRPr>
            </a:lvl2pPr>
            <a:lvl3pPr indent="-304800" lvl="2" marL="1371600" algn="l">
              <a:lnSpc>
                <a:spcPct val="100000"/>
              </a:lnSpc>
              <a:spcBef>
                <a:spcPts val="400"/>
              </a:spcBef>
              <a:spcAft>
                <a:spcPts val="0"/>
              </a:spcAft>
              <a:buClr>
                <a:schemeClr val="lt1"/>
              </a:buClr>
              <a:buSzPts val="1200"/>
              <a:buFont typeface="Cambria"/>
              <a:buChar char="⎻"/>
              <a:defRPr>
                <a:solidFill>
                  <a:schemeClr val="lt1"/>
                </a:solidFill>
              </a:defRPr>
            </a:lvl3pPr>
            <a:lvl4pPr indent="-304800" lvl="3" marL="1828800" algn="l">
              <a:lnSpc>
                <a:spcPct val="100000"/>
              </a:lnSpc>
              <a:spcBef>
                <a:spcPts val="400"/>
              </a:spcBef>
              <a:spcAft>
                <a:spcPts val="0"/>
              </a:spcAft>
              <a:buClr>
                <a:schemeClr val="lt1"/>
              </a:buClr>
              <a:buSzPts val="1200"/>
              <a:buChar char="•"/>
              <a:defRPr>
                <a:solidFill>
                  <a:schemeClr val="lt1"/>
                </a:solidFill>
              </a:defRPr>
            </a:lvl4pPr>
            <a:lvl5pPr indent="-304800" lvl="4" marL="2286000" algn="l">
              <a:lnSpc>
                <a:spcPct val="100000"/>
              </a:lnSpc>
              <a:spcBef>
                <a:spcPts val="400"/>
              </a:spcBef>
              <a:spcAft>
                <a:spcPts val="0"/>
              </a:spcAft>
              <a:buClr>
                <a:schemeClr val="lt1"/>
              </a:buClr>
              <a:buSzPts val="1200"/>
              <a:buChar char="•"/>
              <a:defRPr>
                <a:solidFill>
                  <a:schemeClr val="lt1"/>
                </a:solidFill>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11" name="Google Shape;311;p44"/>
          <p:cNvSpPr txBox="1"/>
          <p:nvPr>
            <p:ph idx="6" type="body"/>
          </p:nvPr>
        </p:nvSpPr>
        <p:spPr>
          <a:xfrm>
            <a:off x="342900" y="3418213"/>
            <a:ext cx="1647467" cy="6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4"/>
              </a:buClr>
              <a:buSzPts val="1400"/>
              <a:buNone/>
              <a:defRPr b="0" sz="1400">
                <a:solidFill>
                  <a:schemeClr val="accent4"/>
                </a:solidFill>
              </a:defRPr>
            </a:lvl1pPr>
            <a:lvl2pPr indent="-228600" lvl="1" marL="914400" algn="l">
              <a:lnSpc>
                <a:spcPct val="100000"/>
              </a:lnSpc>
              <a:spcBef>
                <a:spcPts val="400"/>
              </a:spcBef>
              <a:spcAft>
                <a:spcPts val="0"/>
              </a:spcAft>
              <a:buClr>
                <a:schemeClr val="lt1"/>
              </a:buClr>
              <a:buSzPts val="1500"/>
              <a:buNone/>
              <a:defRPr b="1" sz="1500"/>
            </a:lvl2pPr>
            <a:lvl3pPr indent="-228600" lvl="2" marL="1371600" algn="l">
              <a:lnSpc>
                <a:spcPct val="100000"/>
              </a:lnSpc>
              <a:spcBef>
                <a:spcPts val="400"/>
              </a:spcBef>
              <a:spcAft>
                <a:spcPts val="0"/>
              </a:spcAft>
              <a:buClr>
                <a:schemeClr val="lt1"/>
              </a:buClr>
              <a:buSzPts val="1400"/>
              <a:buNone/>
              <a:defRPr b="1" sz="1400"/>
            </a:lvl3pPr>
            <a:lvl4pPr indent="-228600" lvl="3" marL="1828800" algn="l">
              <a:lnSpc>
                <a:spcPct val="100000"/>
              </a:lnSpc>
              <a:spcBef>
                <a:spcPts val="400"/>
              </a:spcBef>
              <a:spcAft>
                <a:spcPts val="0"/>
              </a:spcAft>
              <a:buClr>
                <a:schemeClr val="lt1"/>
              </a:buClr>
              <a:buSzPts val="1200"/>
              <a:buNone/>
              <a:defRPr b="1" sz="1200"/>
            </a:lvl4pPr>
            <a:lvl5pPr indent="-228600" lvl="4" marL="2286000" algn="l">
              <a:lnSpc>
                <a:spcPct val="10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312" name="Google Shape;312;p44"/>
          <p:cNvSpPr txBox="1"/>
          <p:nvPr>
            <p:ph idx="7" type="body"/>
          </p:nvPr>
        </p:nvSpPr>
        <p:spPr>
          <a:xfrm>
            <a:off x="2325755" y="3418213"/>
            <a:ext cx="5453763" cy="6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1200"/>
              <a:buFont typeface="Arial"/>
              <a:buNone/>
              <a:defRPr>
                <a:solidFill>
                  <a:schemeClr val="lt1"/>
                </a:solidFill>
              </a:defRPr>
            </a:lvl1pPr>
            <a:lvl2pPr indent="-304800" lvl="1" marL="914400" algn="l">
              <a:lnSpc>
                <a:spcPct val="100000"/>
              </a:lnSpc>
              <a:spcBef>
                <a:spcPts val="400"/>
              </a:spcBef>
              <a:spcAft>
                <a:spcPts val="0"/>
              </a:spcAft>
              <a:buClr>
                <a:schemeClr val="lt1"/>
              </a:buClr>
              <a:buSzPts val="1200"/>
              <a:buFont typeface="Arial"/>
              <a:buChar char="•"/>
              <a:defRPr>
                <a:solidFill>
                  <a:schemeClr val="lt1"/>
                </a:solidFill>
              </a:defRPr>
            </a:lvl2pPr>
            <a:lvl3pPr indent="-304800" lvl="2" marL="1371600" algn="l">
              <a:lnSpc>
                <a:spcPct val="100000"/>
              </a:lnSpc>
              <a:spcBef>
                <a:spcPts val="400"/>
              </a:spcBef>
              <a:spcAft>
                <a:spcPts val="0"/>
              </a:spcAft>
              <a:buClr>
                <a:schemeClr val="lt1"/>
              </a:buClr>
              <a:buSzPts val="1200"/>
              <a:buFont typeface="Cambria"/>
              <a:buChar char="⎻"/>
              <a:defRPr>
                <a:solidFill>
                  <a:schemeClr val="lt1"/>
                </a:solidFill>
              </a:defRPr>
            </a:lvl3pPr>
            <a:lvl4pPr indent="-304800" lvl="3" marL="1828800" algn="l">
              <a:lnSpc>
                <a:spcPct val="100000"/>
              </a:lnSpc>
              <a:spcBef>
                <a:spcPts val="400"/>
              </a:spcBef>
              <a:spcAft>
                <a:spcPts val="0"/>
              </a:spcAft>
              <a:buClr>
                <a:schemeClr val="lt1"/>
              </a:buClr>
              <a:buSzPts val="1200"/>
              <a:buChar char="•"/>
              <a:defRPr>
                <a:solidFill>
                  <a:schemeClr val="lt1"/>
                </a:solidFill>
              </a:defRPr>
            </a:lvl4pPr>
            <a:lvl5pPr indent="-304800" lvl="4" marL="2286000" algn="l">
              <a:lnSpc>
                <a:spcPct val="100000"/>
              </a:lnSpc>
              <a:spcBef>
                <a:spcPts val="400"/>
              </a:spcBef>
              <a:spcAft>
                <a:spcPts val="0"/>
              </a:spcAft>
              <a:buClr>
                <a:schemeClr val="lt1"/>
              </a:buClr>
              <a:buSzPts val="1200"/>
              <a:buChar char="•"/>
              <a:defRPr>
                <a:solidFill>
                  <a:schemeClr val="lt1"/>
                </a:solidFill>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pic>
        <p:nvPicPr>
          <p:cNvPr id="313" name="Google Shape;313;p44"/>
          <p:cNvPicPr preferRelativeResize="0"/>
          <p:nvPr/>
        </p:nvPicPr>
        <p:blipFill rotWithShape="1">
          <a:blip r:embed="rId2">
            <a:alphaModFix/>
          </a:blip>
          <a:srcRect b="0" l="0" r="0" t="0"/>
          <a:stretch/>
        </p:blipFill>
        <p:spPr>
          <a:xfrm>
            <a:off x="7851398" y="4764359"/>
            <a:ext cx="1021581" cy="306474"/>
          </a:xfrm>
          <a:prstGeom prst="rect">
            <a:avLst/>
          </a:prstGeom>
          <a:noFill/>
          <a:ln>
            <a:noFill/>
          </a:ln>
        </p:spPr>
      </p:pic>
      <p:sp>
        <p:nvSpPr>
          <p:cNvPr id="314" name="Google Shape;314;p44"/>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dk1"/>
        </a:solidFill>
      </p:bgPr>
    </p:bg>
    <p:spTree>
      <p:nvGrpSpPr>
        <p:cNvPr id="315" name="Shape 315"/>
        <p:cNvGrpSpPr/>
        <p:nvPr/>
      </p:nvGrpSpPr>
      <p:grpSpPr>
        <a:xfrm>
          <a:off x="0" y="0"/>
          <a:ext cx="0" cy="0"/>
          <a:chOff x="0" y="0"/>
          <a:chExt cx="0" cy="0"/>
        </a:xfrm>
      </p:grpSpPr>
      <p:pic>
        <p:nvPicPr>
          <p:cNvPr id="316" name="Google Shape;316;p45"/>
          <p:cNvPicPr preferRelativeResize="0"/>
          <p:nvPr/>
        </p:nvPicPr>
        <p:blipFill rotWithShape="1">
          <a:blip r:embed="rId2">
            <a:alphaModFix/>
          </a:blip>
          <a:srcRect b="799" l="0" r="0" t="800"/>
          <a:stretch/>
        </p:blipFill>
        <p:spPr>
          <a:xfrm>
            <a:off x="0" y="0"/>
            <a:ext cx="0" cy="5143500"/>
          </a:xfrm>
          <a:prstGeom prst="rect">
            <a:avLst/>
          </a:prstGeom>
          <a:noFill/>
          <a:ln>
            <a:noFill/>
          </a:ln>
        </p:spPr>
      </p:pic>
      <p:sp>
        <p:nvSpPr>
          <p:cNvPr id="317" name="Google Shape;317;p45"/>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8" name="Google Shape;318;p45"/>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1"/>
                </a:solidFill>
                <a:latin typeface="Arial"/>
                <a:ea typeface="Arial"/>
                <a:cs typeface="Arial"/>
                <a:sym typeface="Arial"/>
              </a:defRPr>
            </a:lvl1pPr>
            <a:lvl2pPr indent="0" lvl="1" marL="0" algn="l">
              <a:spcBef>
                <a:spcPts val="0"/>
              </a:spcBef>
              <a:buNone/>
              <a:defRPr sz="500">
                <a:solidFill>
                  <a:schemeClr val="lt1"/>
                </a:solidFill>
                <a:latin typeface="Arial"/>
                <a:ea typeface="Arial"/>
                <a:cs typeface="Arial"/>
                <a:sym typeface="Arial"/>
              </a:defRPr>
            </a:lvl2pPr>
            <a:lvl3pPr indent="0" lvl="2" marL="0" algn="l">
              <a:spcBef>
                <a:spcPts val="0"/>
              </a:spcBef>
              <a:buNone/>
              <a:defRPr sz="500">
                <a:solidFill>
                  <a:schemeClr val="lt1"/>
                </a:solidFill>
                <a:latin typeface="Arial"/>
                <a:ea typeface="Arial"/>
                <a:cs typeface="Arial"/>
                <a:sym typeface="Arial"/>
              </a:defRPr>
            </a:lvl3pPr>
            <a:lvl4pPr indent="0" lvl="3" marL="0" algn="l">
              <a:spcBef>
                <a:spcPts val="0"/>
              </a:spcBef>
              <a:buNone/>
              <a:defRPr sz="500">
                <a:solidFill>
                  <a:schemeClr val="lt1"/>
                </a:solidFill>
                <a:latin typeface="Arial"/>
                <a:ea typeface="Arial"/>
                <a:cs typeface="Arial"/>
                <a:sym typeface="Arial"/>
              </a:defRPr>
            </a:lvl4pPr>
            <a:lvl5pPr indent="0" lvl="4" marL="0" algn="l">
              <a:spcBef>
                <a:spcPts val="0"/>
              </a:spcBef>
              <a:buNone/>
              <a:defRPr sz="500">
                <a:solidFill>
                  <a:schemeClr val="lt1"/>
                </a:solidFill>
                <a:latin typeface="Arial"/>
                <a:ea typeface="Arial"/>
                <a:cs typeface="Arial"/>
                <a:sym typeface="Arial"/>
              </a:defRPr>
            </a:lvl5pPr>
            <a:lvl6pPr indent="0" lvl="5" marL="0" algn="l">
              <a:spcBef>
                <a:spcPts val="0"/>
              </a:spcBef>
              <a:buNone/>
              <a:defRPr sz="500">
                <a:solidFill>
                  <a:schemeClr val="lt1"/>
                </a:solidFill>
                <a:latin typeface="Arial"/>
                <a:ea typeface="Arial"/>
                <a:cs typeface="Arial"/>
                <a:sym typeface="Arial"/>
              </a:defRPr>
            </a:lvl6pPr>
            <a:lvl7pPr indent="0" lvl="6" marL="0" algn="l">
              <a:spcBef>
                <a:spcPts val="0"/>
              </a:spcBef>
              <a:buNone/>
              <a:defRPr sz="500">
                <a:solidFill>
                  <a:schemeClr val="lt1"/>
                </a:solidFill>
                <a:latin typeface="Arial"/>
                <a:ea typeface="Arial"/>
                <a:cs typeface="Arial"/>
                <a:sym typeface="Arial"/>
              </a:defRPr>
            </a:lvl7pPr>
            <a:lvl8pPr indent="0" lvl="7" marL="0" algn="l">
              <a:spcBef>
                <a:spcPts val="0"/>
              </a:spcBef>
              <a:buNone/>
              <a:defRPr sz="500">
                <a:solidFill>
                  <a:schemeClr val="lt1"/>
                </a:solidFill>
                <a:latin typeface="Arial"/>
                <a:ea typeface="Arial"/>
                <a:cs typeface="Arial"/>
                <a:sym typeface="Arial"/>
              </a:defRPr>
            </a:lvl8pPr>
            <a:lvl9pPr indent="0" lvl="8" marL="0" algn="l">
              <a:spcBef>
                <a:spcPts val="0"/>
              </a:spcBef>
              <a:buNone/>
              <a:defRPr sz="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319" name="Google Shape;319;p45"/>
          <p:cNvSpPr txBox="1"/>
          <p:nvPr>
            <p:ph idx="1" type="body"/>
          </p:nvPr>
        </p:nvSpPr>
        <p:spPr>
          <a:xfrm>
            <a:off x="781812" y="3151230"/>
            <a:ext cx="6425513" cy="111569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4"/>
              </a:buClr>
              <a:buSzPts val="1200"/>
              <a:buNone/>
              <a:defRPr>
                <a:solidFill>
                  <a:schemeClr val="accent4"/>
                </a:solidFill>
              </a:defRPr>
            </a:lvl1pPr>
            <a:lvl2pPr indent="-228600" lvl="1" marL="914400" algn="l">
              <a:lnSpc>
                <a:spcPct val="100000"/>
              </a:lnSpc>
              <a:spcBef>
                <a:spcPts val="400"/>
              </a:spcBef>
              <a:spcAft>
                <a:spcPts val="0"/>
              </a:spcAft>
              <a:buClr>
                <a:schemeClr val="accent5"/>
              </a:buClr>
              <a:buSzPts val="1200"/>
              <a:buNone/>
              <a:defRPr>
                <a:solidFill>
                  <a:schemeClr val="accent5"/>
                </a:solidFill>
              </a:defRPr>
            </a:lvl2pPr>
            <a:lvl3pPr indent="-228600" lvl="2" marL="1371600" algn="l">
              <a:lnSpc>
                <a:spcPct val="100000"/>
              </a:lnSpc>
              <a:spcBef>
                <a:spcPts val="400"/>
              </a:spcBef>
              <a:spcAft>
                <a:spcPts val="0"/>
              </a:spcAft>
              <a:buClr>
                <a:schemeClr val="accent3"/>
              </a:buClr>
              <a:buSzPts val="1200"/>
              <a:buNone/>
              <a:defRPr>
                <a:solidFill>
                  <a:schemeClr val="accent3"/>
                </a:solidFill>
              </a:defRPr>
            </a:lvl3pPr>
            <a:lvl4pPr indent="-228600" lvl="3" marL="1828800" algn="l">
              <a:lnSpc>
                <a:spcPct val="100000"/>
              </a:lnSpc>
              <a:spcBef>
                <a:spcPts val="400"/>
              </a:spcBef>
              <a:spcAft>
                <a:spcPts val="0"/>
              </a:spcAft>
              <a:buClr>
                <a:schemeClr val="accent3"/>
              </a:buClr>
              <a:buSzPts val="1200"/>
              <a:buNone/>
              <a:defRPr>
                <a:solidFill>
                  <a:schemeClr val="accent3"/>
                </a:solidFill>
              </a:defRPr>
            </a:lvl4pPr>
            <a:lvl5pPr indent="-228600" lvl="4" marL="2286000" algn="l">
              <a:lnSpc>
                <a:spcPct val="100000"/>
              </a:lnSpc>
              <a:spcBef>
                <a:spcPts val="400"/>
              </a:spcBef>
              <a:spcAft>
                <a:spcPts val="0"/>
              </a:spcAft>
              <a:buClr>
                <a:schemeClr val="accent3"/>
              </a:buClr>
              <a:buSzPts val="1200"/>
              <a:buNone/>
              <a:defRPr>
                <a:solidFill>
                  <a:schemeClr val="accent3"/>
                </a:solidFill>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20" name="Google Shape;320;p45"/>
          <p:cNvSpPr txBox="1"/>
          <p:nvPr>
            <p:ph type="ctrTitle"/>
          </p:nvPr>
        </p:nvSpPr>
        <p:spPr>
          <a:xfrm>
            <a:off x="781812" y="1517904"/>
            <a:ext cx="6431692" cy="146007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000"/>
              <a:buFont typeface="Arial"/>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321" name="Google Shape;321;p45"/>
          <p:cNvPicPr preferRelativeResize="0"/>
          <p:nvPr/>
        </p:nvPicPr>
        <p:blipFill rotWithShape="1">
          <a:blip r:embed="rId3">
            <a:alphaModFix/>
          </a:blip>
          <a:srcRect b="0" l="0" r="0" t="0"/>
          <a:stretch/>
        </p:blipFill>
        <p:spPr>
          <a:xfrm>
            <a:off x="7851398" y="4764359"/>
            <a:ext cx="1021581" cy="306474"/>
          </a:xfrm>
          <a:prstGeom prst="rect">
            <a:avLst/>
          </a:prstGeom>
          <a:noFill/>
          <a:ln>
            <a:noFill/>
          </a:ln>
        </p:spPr>
      </p:pic>
      <p:sp>
        <p:nvSpPr>
          <p:cNvPr id="322" name="Google Shape;322;p45"/>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pos="49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light">
  <p:cSld name="Title only - light">
    <p:bg>
      <p:bgPr>
        <a:solidFill>
          <a:schemeClr val="lt2"/>
        </a:solidFill>
      </p:bgPr>
    </p:bg>
    <p:spTree>
      <p:nvGrpSpPr>
        <p:cNvPr id="323" name="Shape 323"/>
        <p:cNvGrpSpPr/>
        <p:nvPr/>
      </p:nvGrpSpPr>
      <p:grpSpPr>
        <a:xfrm>
          <a:off x="0" y="0"/>
          <a:ext cx="0" cy="0"/>
          <a:chOff x="0" y="0"/>
          <a:chExt cx="0" cy="0"/>
        </a:xfrm>
      </p:grpSpPr>
      <p:sp>
        <p:nvSpPr>
          <p:cNvPr id="324" name="Google Shape;324;p46"/>
          <p:cNvSpPr txBox="1"/>
          <p:nvPr>
            <p:ph idx="11" type="ftr"/>
          </p:nvPr>
        </p:nvSpPr>
        <p:spPr>
          <a:xfrm>
            <a:off x="781812" y="4697730"/>
            <a:ext cx="898634" cy="273844"/>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5" name="Google Shape;325;p46"/>
          <p:cNvSpPr txBox="1"/>
          <p:nvPr>
            <p:ph idx="12" type="sldNum"/>
          </p:nvPr>
        </p:nvSpPr>
        <p:spPr>
          <a:xfrm>
            <a:off x="342899" y="4697729"/>
            <a:ext cx="264073" cy="27432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326" name="Google Shape;326;p46"/>
          <p:cNvSpPr txBox="1"/>
          <p:nvPr>
            <p:ph type="title"/>
          </p:nvPr>
        </p:nvSpPr>
        <p:spPr>
          <a:xfrm>
            <a:off x="342899" y="342900"/>
            <a:ext cx="8461771" cy="30647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Font typeface="Arial"/>
              <a:buNone/>
              <a:defRPr b="1" sz="18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327" name="Google Shape;327;p46"/>
          <p:cNvPicPr preferRelativeResize="0"/>
          <p:nvPr/>
        </p:nvPicPr>
        <p:blipFill rotWithShape="1">
          <a:blip r:embed="rId2">
            <a:alphaModFix/>
          </a:blip>
          <a:srcRect b="0" l="0" r="0" t="0"/>
          <a:stretch/>
        </p:blipFill>
        <p:spPr>
          <a:xfrm>
            <a:off x="7861814" y="4764359"/>
            <a:ext cx="1021581" cy="306474"/>
          </a:xfrm>
          <a:prstGeom prst="rect">
            <a:avLst/>
          </a:prstGeom>
          <a:noFill/>
          <a:ln>
            <a:noFill/>
          </a:ln>
        </p:spPr>
      </p:pic>
      <p:sp>
        <p:nvSpPr>
          <p:cNvPr id="328" name="Google Shape;328;p46"/>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p:cSld name="Title only - dark">
    <p:bg>
      <p:bgPr>
        <a:solidFill>
          <a:schemeClr val="dk2"/>
        </a:solidFill>
      </p:bgPr>
    </p:bg>
    <p:spTree>
      <p:nvGrpSpPr>
        <p:cNvPr id="329" name="Shape 329"/>
        <p:cNvGrpSpPr/>
        <p:nvPr/>
      </p:nvGrpSpPr>
      <p:grpSpPr>
        <a:xfrm>
          <a:off x="0" y="0"/>
          <a:ext cx="0" cy="0"/>
          <a:chOff x="0" y="0"/>
          <a:chExt cx="0" cy="0"/>
        </a:xfrm>
      </p:grpSpPr>
      <p:sp>
        <p:nvSpPr>
          <p:cNvPr id="330" name="Google Shape;330;p47"/>
          <p:cNvSpPr txBox="1"/>
          <p:nvPr>
            <p:ph idx="11" type="ftr"/>
          </p:nvPr>
        </p:nvSpPr>
        <p:spPr>
          <a:xfrm>
            <a:off x="781812" y="4697730"/>
            <a:ext cx="898634" cy="273844"/>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1" name="Google Shape;331;p47"/>
          <p:cNvSpPr txBox="1"/>
          <p:nvPr>
            <p:ph idx="12" type="sldNum"/>
          </p:nvPr>
        </p:nvSpPr>
        <p:spPr>
          <a:xfrm>
            <a:off x="342899" y="4697729"/>
            <a:ext cx="264073" cy="27432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1"/>
                </a:solidFill>
                <a:latin typeface="Arial"/>
                <a:ea typeface="Arial"/>
                <a:cs typeface="Arial"/>
                <a:sym typeface="Arial"/>
              </a:defRPr>
            </a:lvl1pPr>
            <a:lvl2pPr indent="0" lvl="1" marL="0" algn="l">
              <a:spcBef>
                <a:spcPts val="0"/>
              </a:spcBef>
              <a:buNone/>
              <a:defRPr sz="500">
                <a:solidFill>
                  <a:schemeClr val="lt1"/>
                </a:solidFill>
                <a:latin typeface="Arial"/>
                <a:ea typeface="Arial"/>
                <a:cs typeface="Arial"/>
                <a:sym typeface="Arial"/>
              </a:defRPr>
            </a:lvl2pPr>
            <a:lvl3pPr indent="0" lvl="2" marL="0" algn="l">
              <a:spcBef>
                <a:spcPts val="0"/>
              </a:spcBef>
              <a:buNone/>
              <a:defRPr sz="500">
                <a:solidFill>
                  <a:schemeClr val="lt1"/>
                </a:solidFill>
                <a:latin typeface="Arial"/>
                <a:ea typeface="Arial"/>
                <a:cs typeface="Arial"/>
                <a:sym typeface="Arial"/>
              </a:defRPr>
            </a:lvl3pPr>
            <a:lvl4pPr indent="0" lvl="3" marL="0" algn="l">
              <a:spcBef>
                <a:spcPts val="0"/>
              </a:spcBef>
              <a:buNone/>
              <a:defRPr sz="500">
                <a:solidFill>
                  <a:schemeClr val="lt1"/>
                </a:solidFill>
                <a:latin typeface="Arial"/>
                <a:ea typeface="Arial"/>
                <a:cs typeface="Arial"/>
                <a:sym typeface="Arial"/>
              </a:defRPr>
            </a:lvl4pPr>
            <a:lvl5pPr indent="0" lvl="4" marL="0" algn="l">
              <a:spcBef>
                <a:spcPts val="0"/>
              </a:spcBef>
              <a:buNone/>
              <a:defRPr sz="500">
                <a:solidFill>
                  <a:schemeClr val="lt1"/>
                </a:solidFill>
                <a:latin typeface="Arial"/>
                <a:ea typeface="Arial"/>
                <a:cs typeface="Arial"/>
                <a:sym typeface="Arial"/>
              </a:defRPr>
            </a:lvl5pPr>
            <a:lvl6pPr indent="0" lvl="5" marL="0" algn="l">
              <a:spcBef>
                <a:spcPts val="0"/>
              </a:spcBef>
              <a:buNone/>
              <a:defRPr sz="500">
                <a:solidFill>
                  <a:schemeClr val="lt1"/>
                </a:solidFill>
                <a:latin typeface="Arial"/>
                <a:ea typeface="Arial"/>
                <a:cs typeface="Arial"/>
                <a:sym typeface="Arial"/>
              </a:defRPr>
            </a:lvl6pPr>
            <a:lvl7pPr indent="0" lvl="6" marL="0" algn="l">
              <a:spcBef>
                <a:spcPts val="0"/>
              </a:spcBef>
              <a:buNone/>
              <a:defRPr sz="500">
                <a:solidFill>
                  <a:schemeClr val="lt1"/>
                </a:solidFill>
                <a:latin typeface="Arial"/>
                <a:ea typeface="Arial"/>
                <a:cs typeface="Arial"/>
                <a:sym typeface="Arial"/>
              </a:defRPr>
            </a:lvl7pPr>
            <a:lvl8pPr indent="0" lvl="7" marL="0" algn="l">
              <a:spcBef>
                <a:spcPts val="0"/>
              </a:spcBef>
              <a:buNone/>
              <a:defRPr sz="500">
                <a:solidFill>
                  <a:schemeClr val="lt1"/>
                </a:solidFill>
                <a:latin typeface="Arial"/>
                <a:ea typeface="Arial"/>
                <a:cs typeface="Arial"/>
                <a:sym typeface="Arial"/>
              </a:defRPr>
            </a:lvl8pPr>
            <a:lvl9pPr indent="0" lvl="8" marL="0" algn="l">
              <a:spcBef>
                <a:spcPts val="0"/>
              </a:spcBef>
              <a:buNone/>
              <a:defRPr sz="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332" name="Google Shape;332;p47"/>
          <p:cNvSpPr txBox="1"/>
          <p:nvPr>
            <p:ph type="title"/>
          </p:nvPr>
        </p:nvSpPr>
        <p:spPr>
          <a:xfrm>
            <a:off x="342899" y="342900"/>
            <a:ext cx="8458201" cy="27384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Font typeface="Arial"/>
              <a:buNone/>
              <a:defRPr b="1" sz="18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333" name="Google Shape;333;p47"/>
          <p:cNvPicPr preferRelativeResize="0"/>
          <p:nvPr/>
        </p:nvPicPr>
        <p:blipFill rotWithShape="1">
          <a:blip r:embed="rId2">
            <a:alphaModFix/>
          </a:blip>
          <a:srcRect b="0" l="0" r="0" t="0"/>
          <a:stretch/>
        </p:blipFill>
        <p:spPr>
          <a:xfrm>
            <a:off x="7851398" y="4764359"/>
            <a:ext cx="1021581" cy="306474"/>
          </a:xfrm>
          <a:prstGeom prst="rect">
            <a:avLst/>
          </a:prstGeom>
          <a:noFill/>
          <a:ln>
            <a:noFill/>
          </a:ln>
        </p:spPr>
      </p:pic>
      <p:sp>
        <p:nvSpPr>
          <p:cNvPr id="334" name="Google Shape;334;p47"/>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p:cSld name="Blank - light">
    <p:bg>
      <p:bgPr>
        <a:solidFill>
          <a:schemeClr val="lt2"/>
        </a:solidFill>
      </p:bgPr>
    </p:bg>
    <p:spTree>
      <p:nvGrpSpPr>
        <p:cNvPr id="335" name="Shape 335"/>
        <p:cNvGrpSpPr/>
        <p:nvPr/>
      </p:nvGrpSpPr>
      <p:grpSpPr>
        <a:xfrm>
          <a:off x="0" y="0"/>
          <a:ext cx="0" cy="0"/>
          <a:chOff x="0" y="0"/>
          <a:chExt cx="0" cy="0"/>
        </a:xfrm>
      </p:grpSpPr>
      <p:sp>
        <p:nvSpPr>
          <p:cNvPr id="336" name="Google Shape;336;p48"/>
          <p:cNvSpPr txBox="1"/>
          <p:nvPr>
            <p:ph idx="11" type="ftr"/>
          </p:nvPr>
        </p:nvSpPr>
        <p:spPr>
          <a:xfrm>
            <a:off x="781812" y="4697730"/>
            <a:ext cx="898634" cy="273844"/>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7" name="Google Shape;337;p48"/>
          <p:cNvSpPr txBox="1"/>
          <p:nvPr>
            <p:ph idx="12" type="sldNum"/>
          </p:nvPr>
        </p:nvSpPr>
        <p:spPr>
          <a:xfrm>
            <a:off x="342899" y="4697729"/>
            <a:ext cx="264073" cy="27432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338" name="Google Shape;338;p48"/>
          <p:cNvPicPr preferRelativeResize="0"/>
          <p:nvPr/>
        </p:nvPicPr>
        <p:blipFill rotWithShape="1">
          <a:blip r:embed="rId2">
            <a:alphaModFix/>
          </a:blip>
          <a:srcRect b="0" l="0" r="0" t="0"/>
          <a:stretch/>
        </p:blipFill>
        <p:spPr>
          <a:xfrm>
            <a:off x="7861814" y="4764359"/>
            <a:ext cx="1021581" cy="306474"/>
          </a:xfrm>
          <a:prstGeom prst="rect">
            <a:avLst/>
          </a:prstGeom>
          <a:noFill/>
          <a:ln>
            <a:noFill/>
          </a:ln>
        </p:spPr>
      </p:pic>
      <p:sp>
        <p:nvSpPr>
          <p:cNvPr id="339" name="Google Shape;339;p48"/>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 light">
  <p:cSld name="1_Title only - light">
    <p:bg>
      <p:bgPr>
        <a:solidFill>
          <a:schemeClr val="lt2"/>
        </a:solidFill>
      </p:bgPr>
    </p:bg>
    <p:spTree>
      <p:nvGrpSpPr>
        <p:cNvPr id="340" name="Shape 340"/>
        <p:cNvGrpSpPr/>
        <p:nvPr/>
      </p:nvGrpSpPr>
      <p:grpSpPr>
        <a:xfrm>
          <a:off x="0" y="0"/>
          <a:ext cx="0" cy="0"/>
          <a:chOff x="0" y="0"/>
          <a:chExt cx="0" cy="0"/>
        </a:xfrm>
      </p:grpSpPr>
      <p:sp>
        <p:nvSpPr>
          <p:cNvPr id="341" name="Google Shape;341;p49"/>
          <p:cNvSpPr txBox="1"/>
          <p:nvPr>
            <p:ph idx="11" type="ftr"/>
          </p:nvPr>
        </p:nvSpPr>
        <p:spPr>
          <a:xfrm>
            <a:off x="781812" y="4697730"/>
            <a:ext cx="898634" cy="273844"/>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2" name="Google Shape;342;p49"/>
          <p:cNvSpPr txBox="1"/>
          <p:nvPr>
            <p:ph idx="12" type="sldNum"/>
          </p:nvPr>
        </p:nvSpPr>
        <p:spPr>
          <a:xfrm>
            <a:off x="342899" y="4697729"/>
            <a:ext cx="264073" cy="27432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343" name="Google Shape;343;p49"/>
          <p:cNvSpPr txBox="1"/>
          <p:nvPr>
            <p:ph type="title"/>
          </p:nvPr>
        </p:nvSpPr>
        <p:spPr>
          <a:xfrm>
            <a:off x="342899" y="109728"/>
            <a:ext cx="8458202" cy="30647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100"/>
              <a:buFont typeface="Arial"/>
              <a:buNone/>
              <a:defRPr b="1" sz="21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344" name="Google Shape;344;p49"/>
          <p:cNvPicPr preferRelativeResize="0"/>
          <p:nvPr/>
        </p:nvPicPr>
        <p:blipFill rotWithShape="1">
          <a:blip r:embed="rId2">
            <a:alphaModFix/>
          </a:blip>
          <a:srcRect b="0" l="0" r="0" t="0"/>
          <a:stretch/>
        </p:blipFill>
        <p:spPr>
          <a:xfrm>
            <a:off x="7861814" y="4764359"/>
            <a:ext cx="1021581" cy="306474"/>
          </a:xfrm>
          <a:prstGeom prst="rect">
            <a:avLst/>
          </a:prstGeom>
          <a:noFill/>
          <a:ln>
            <a:noFill/>
          </a:ln>
        </p:spPr>
      </p:pic>
      <p:sp>
        <p:nvSpPr>
          <p:cNvPr id="345" name="Google Shape;345;p49"/>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 light">
  <p:cSld name="2_Title only - light">
    <p:bg>
      <p:bgPr>
        <a:solidFill>
          <a:schemeClr val="lt2"/>
        </a:solidFill>
      </p:bgPr>
    </p:bg>
    <p:spTree>
      <p:nvGrpSpPr>
        <p:cNvPr id="346" name="Shape 346"/>
        <p:cNvGrpSpPr/>
        <p:nvPr/>
      </p:nvGrpSpPr>
      <p:grpSpPr>
        <a:xfrm>
          <a:off x="0" y="0"/>
          <a:ext cx="0" cy="0"/>
          <a:chOff x="0" y="0"/>
          <a:chExt cx="0" cy="0"/>
        </a:xfrm>
      </p:grpSpPr>
      <p:pic>
        <p:nvPicPr>
          <p:cNvPr id="347" name="Google Shape;347;p5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48" name="Google Shape;348;p50"/>
          <p:cNvSpPr/>
          <p:nvPr/>
        </p:nvSpPr>
        <p:spPr>
          <a:xfrm>
            <a:off x="-1" y="-1"/>
            <a:ext cx="9144001" cy="5143501"/>
          </a:xfrm>
          <a:prstGeom prst="rect">
            <a:avLst/>
          </a:prstGeom>
          <a:solidFill>
            <a:schemeClr val="dk1">
              <a:alpha val="74901"/>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349" name="Google Shape;349;p50"/>
          <p:cNvSpPr txBox="1"/>
          <p:nvPr>
            <p:ph idx="11" type="ftr"/>
          </p:nvPr>
        </p:nvSpPr>
        <p:spPr>
          <a:xfrm>
            <a:off x="781812" y="4697730"/>
            <a:ext cx="898634" cy="273844"/>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0" name="Google Shape;350;p50"/>
          <p:cNvSpPr txBox="1"/>
          <p:nvPr>
            <p:ph idx="12" type="sldNum"/>
          </p:nvPr>
        </p:nvSpPr>
        <p:spPr>
          <a:xfrm>
            <a:off x="342899" y="4697729"/>
            <a:ext cx="264073" cy="27432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1"/>
                </a:solidFill>
                <a:latin typeface="Arial"/>
                <a:ea typeface="Arial"/>
                <a:cs typeface="Arial"/>
                <a:sym typeface="Arial"/>
              </a:defRPr>
            </a:lvl1pPr>
            <a:lvl2pPr indent="0" lvl="1" marL="0" algn="l">
              <a:spcBef>
                <a:spcPts val="0"/>
              </a:spcBef>
              <a:buNone/>
              <a:defRPr sz="500">
                <a:solidFill>
                  <a:schemeClr val="lt1"/>
                </a:solidFill>
                <a:latin typeface="Arial"/>
                <a:ea typeface="Arial"/>
                <a:cs typeface="Arial"/>
                <a:sym typeface="Arial"/>
              </a:defRPr>
            </a:lvl2pPr>
            <a:lvl3pPr indent="0" lvl="2" marL="0" algn="l">
              <a:spcBef>
                <a:spcPts val="0"/>
              </a:spcBef>
              <a:buNone/>
              <a:defRPr sz="500">
                <a:solidFill>
                  <a:schemeClr val="lt1"/>
                </a:solidFill>
                <a:latin typeface="Arial"/>
                <a:ea typeface="Arial"/>
                <a:cs typeface="Arial"/>
                <a:sym typeface="Arial"/>
              </a:defRPr>
            </a:lvl3pPr>
            <a:lvl4pPr indent="0" lvl="3" marL="0" algn="l">
              <a:spcBef>
                <a:spcPts val="0"/>
              </a:spcBef>
              <a:buNone/>
              <a:defRPr sz="500">
                <a:solidFill>
                  <a:schemeClr val="lt1"/>
                </a:solidFill>
                <a:latin typeface="Arial"/>
                <a:ea typeface="Arial"/>
                <a:cs typeface="Arial"/>
                <a:sym typeface="Arial"/>
              </a:defRPr>
            </a:lvl4pPr>
            <a:lvl5pPr indent="0" lvl="4" marL="0" algn="l">
              <a:spcBef>
                <a:spcPts val="0"/>
              </a:spcBef>
              <a:buNone/>
              <a:defRPr sz="500">
                <a:solidFill>
                  <a:schemeClr val="lt1"/>
                </a:solidFill>
                <a:latin typeface="Arial"/>
                <a:ea typeface="Arial"/>
                <a:cs typeface="Arial"/>
                <a:sym typeface="Arial"/>
              </a:defRPr>
            </a:lvl5pPr>
            <a:lvl6pPr indent="0" lvl="5" marL="0" algn="l">
              <a:spcBef>
                <a:spcPts val="0"/>
              </a:spcBef>
              <a:buNone/>
              <a:defRPr sz="500">
                <a:solidFill>
                  <a:schemeClr val="lt1"/>
                </a:solidFill>
                <a:latin typeface="Arial"/>
                <a:ea typeface="Arial"/>
                <a:cs typeface="Arial"/>
                <a:sym typeface="Arial"/>
              </a:defRPr>
            </a:lvl6pPr>
            <a:lvl7pPr indent="0" lvl="6" marL="0" algn="l">
              <a:spcBef>
                <a:spcPts val="0"/>
              </a:spcBef>
              <a:buNone/>
              <a:defRPr sz="500">
                <a:solidFill>
                  <a:schemeClr val="lt1"/>
                </a:solidFill>
                <a:latin typeface="Arial"/>
                <a:ea typeface="Arial"/>
                <a:cs typeface="Arial"/>
                <a:sym typeface="Arial"/>
              </a:defRPr>
            </a:lvl7pPr>
            <a:lvl8pPr indent="0" lvl="7" marL="0" algn="l">
              <a:spcBef>
                <a:spcPts val="0"/>
              </a:spcBef>
              <a:buNone/>
              <a:defRPr sz="500">
                <a:solidFill>
                  <a:schemeClr val="lt1"/>
                </a:solidFill>
                <a:latin typeface="Arial"/>
                <a:ea typeface="Arial"/>
                <a:cs typeface="Arial"/>
                <a:sym typeface="Arial"/>
              </a:defRPr>
            </a:lvl8pPr>
            <a:lvl9pPr indent="0" lvl="8" marL="0" algn="l">
              <a:spcBef>
                <a:spcPts val="0"/>
              </a:spcBef>
              <a:buNone/>
              <a:defRPr sz="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351" name="Google Shape;351;p50"/>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pic>
        <p:nvPicPr>
          <p:cNvPr id="352" name="Google Shape;352;p50"/>
          <p:cNvPicPr preferRelativeResize="0"/>
          <p:nvPr/>
        </p:nvPicPr>
        <p:blipFill rotWithShape="1">
          <a:blip r:embed="rId3">
            <a:alphaModFix/>
          </a:blip>
          <a:srcRect b="0" l="0" r="0" t="0"/>
          <a:stretch/>
        </p:blipFill>
        <p:spPr>
          <a:xfrm>
            <a:off x="7851398" y="4764359"/>
            <a:ext cx="1021581" cy="306474"/>
          </a:xfrm>
          <a:prstGeom prst="rect">
            <a:avLst/>
          </a:prstGeom>
          <a:noFill/>
          <a:ln>
            <a:noFill/>
          </a:ln>
        </p:spPr>
      </p:pic>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 gradient 1">
  <p:cSld name="Divider 3 - gradient 1">
    <p:spTree>
      <p:nvGrpSpPr>
        <p:cNvPr id="353" name="Shape 353"/>
        <p:cNvGrpSpPr/>
        <p:nvPr/>
      </p:nvGrpSpPr>
      <p:grpSpPr>
        <a:xfrm>
          <a:off x="0" y="0"/>
          <a:ext cx="0" cy="0"/>
          <a:chOff x="0" y="0"/>
          <a:chExt cx="0" cy="0"/>
        </a:xfrm>
      </p:grpSpPr>
      <p:pic>
        <p:nvPicPr>
          <p:cNvPr id="354" name="Google Shape;354;p51"/>
          <p:cNvPicPr preferRelativeResize="0"/>
          <p:nvPr/>
        </p:nvPicPr>
        <p:blipFill rotWithShape="1">
          <a:blip r:embed="rId2">
            <a:alphaModFix/>
          </a:blip>
          <a:srcRect b="0" l="5010" r="15648" t="10638"/>
          <a:stretch/>
        </p:blipFill>
        <p:spPr>
          <a:xfrm>
            <a:off x="0" y="-1"/>
            <a:ext cx="9144000" cy="5149516"/>
          </a:xfrm>
          <a:prstGeom prst="rect">
            <a:avLst/>
          </a:prstGeom>
          <a:noFill/>
          <a:ln>
            <a:noFill/>
          </a:ln>
        </p:spPr>
      </p:pic>
      <p:pic>
        <p:nvPicPr>
          <p:cNvPr id="355" name="Google Shape;355;p51"/>
          <p:cNvPicPr preferRelativeResize="0"/>
          <p:nvPr/>
        </p:nvPicPr>
        <p:blipFill rotWithShape="1">
          <a:blip r:embed="rId3">
            <a:alphaModFix/>
          </a:blip>
          <a:srcRect b="799" l="0" r="0" t="800"/>
          <a:stretch/>
        </p:blipFill>
        <p:spPr>
          <a:xfrm>
            <a:off x="0" y="0"/>
            <a:ext cx="0" cy="5143500"/>
          </a:xfrm>
          <a:prstGeom prst="rect">
            <a:avLst/>
          </a:prstGeom>
          <a:noFill/>
          <a:ln>
            <a:noFill/>
          </a:ln>
        </p:spPr>
      </p:pic>
      <p:sp>
        <p:nvSpPr>
          <p:cNvPr id="356" name="Google Shape;356;p51"/>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7" name="Google Shape;357;p51"/>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1"/>
                </a:solidFill>
                <a:latin typeface="Arial"/>
                <a:ea typeface="Arial"/>
                <a:cs typeface="Arial"/>
                <a:sym typeface="Arial"/>
              </a:defRPr>
            </a:lvl1pPr>
            <a:lvl2pPr indent="0" lvl="1" marL="0" algn="l">
              <a:spcBef>
                <a:spcPts val="0"/>
              </a:spcBef>
              <a:buNone/>
              <a:defRPr sz="500">
                <a:solidFill>
                  <a:schemeClr val="lt1"/>
                </a:solidFill>
                <a:latin typeface="Arial"/>
                <a:ea typeface="Arial"/>
                <a:cs typeface="Arial"/>
                <a:sym typeface="Arial"/>
              </a:defRPr>
            </a:lvl2pPr>
            <a:lvl3pPr indent="0" lvl="2" marL="0" algn="l">
              <a:spcBef>
                <a:spcPts val="0"/>
              </a:spcBef>
              <a:buNone/>
              <a:defRPr sz="500">
                <a:solidFill>
                  <a:schemeClr val="lt1"/>
                </a:solidFill>
                <a:latin typeface="Arial"/>
                <a:ea typeface="Arial"/>
                <a:cs typeface="Arial"/>
                <a:sym typeface="Arial"/>
              </a:defRPr>
            </a:lvl3pPr>
            <a:lvl4pPr indent="0" lvl="3" marL="0" algn="l">
              <a:spcBef>
                <a:spcPts val="0"/>
              </a:spcBef>
              <a:buNone/>
              <a:defRPr sz="500">
                <a:solidFill>
                  <a:schemeClr val="lt1"/>
                </a:solidFill>
                <a:latin typeface="Arial"/>
                <a:ea typeface="Arial"/>
                <a:cs typeface="Arial"/>
                <a:sym typeface="Arial"/>
              </a:defRPr>
            </a:lvl4pPr>
            <a:lvl5pPr indent="0" lvl="4" marL="0" algn="l">
              <a:spcBef>
                <a:spcPts val="0"/>
              </a:spcBef>
              <a:buNone/>
              <a:defRPr sz="500">
                <a:solidFill>
                  <a:schemeClr val="lt1"/>
                </a:solidFill>
                <a:latin typeface="Arial"/>
                <a:ea typeface="Arial"/>
                <a:cs typeface="Arial"/>
                <a:sym typeface="Arial"/>
              </a:defRPr>
            </a:lvl5pPr>
            <a:lvl6pPr indent="0" lvl="5" marL="0" algn="l">
              <a:spcBef>
                <a:spcPts val="0"/>
              </a:spcBef>
              <a:buNone/>
              <a:defRPr sz="500">
                <a:solidFill>
                  <a:schemeClr val="lt1"/>
                </a:solidFill>
                <a:latin typeface="Arial"/>
                <a:ea typeface="Arial"/>
                <a:cs typeface="Arial"/>
                <a:sym typeface="Arial"/>
              </a:defRPr>
            </a:lvl6pPr>
            <a:lvl7pPr indent="0" lvl="6" marL="0" algn="l">
              <a:spcBef>
                <a:spcPts val="0"/>
              </a:spcBef>
              <a:buNone/>
              <a:defRPr sz="500">
                <a:solidFill>
                  <a:schemeClr val="lt1"/>
                </a:solidFill>
                <a:latin typeface="Arial"/>
                <a:ea typeface="Arial"/>
                <a:cs typeface="Arial"/>
                <a:sym typeface="Arial"/>
              </a:defRPr>
            </a:lvl7pPr>
            <a:lvl8pPr indent="0" lvl="7" marL="0" algn="l">
              <a:spcBef>
                <a:spcPts val="0"/>
              </a:spcBef>
              <a:buNone/>
              <a:defRPr sz="500">
                <a:solidFill>
                  <a:schemeClr val="lt1"/>
                </a:solidFill>
                <a:latin typeface="Arial"/>
                <a:ea typeface="Arial"/>
                <a:cs typeface="Arial"/>
                <a:sym typeface="Arial"/>
              </a:defRPr>
            </a:lvl8pPr>
            <a:lvl9pPr indent="0" lvl="8" marL="0" algn="l">
              <a:spcBef>
                <a:spcPts val="0"/>
              </a:spcBef>
              <a:buNone/>
              <a:defRPr sz="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358" name="Google Shape;358;p51"/>
          <p:cNvSpPr txBox="1"/>
          <p:nvPr>
            <p:ph type="ctrTitle"/>
          </p:nvPr>
        </p:nvSpPr>
        <p:spPr>
          <a:xfrm>
            <a:off x="781812" y="1359155"/>
            <a:ext cx="3879085" cy="1523494"/>
          </a:xfrm>
          <a:prstGeom prst="rect">
            <a:avLst/>
          </a:prstGeom>
          <a:noFill/>
          <a:ln>
            <a:noFill/>
          </a:ln>
        </p:spPr>
        <p:txBody>
          <a:bodyPr anchorCtr="0" anchor="ctr" bIns="137150" lIns="137150" spcFirstLastPara="1" rIns="137150" wrap="square" tIns="137150">
            <a:spAutoFit/>
          </a:bodyPr>
          <a:lstStyle>
            <a:lvl1pPr lvl="0" algn="l">
              <a:lnSpc>
                <a:spcPct val="100000"/>
              </a:lnSpc>
              <a:spcBef>
                <a:spcPts val="0"/>
              </a:spcBef>
              <a:spcAft>
                <a:spcPts val="0"/>
              </a:spcAft>
              <a:buClr>
                <a:schemeClr val="lt2"/>
              </a:buClr>
              <a:buSzPts val="2700"/>
              <a:buFont typeface="Arial"/>
              <a:buNone/>
              <a:defRPr b="1" sz="27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359" name="Google Shape;359;p51"/>
          <p:cNvPicPr preferRelativeResize="0"/>
          <p:nvPr/>
        </p:nvPicPr>
        <p:blipFill rotWithShape="1">
          <a:blip r:embed="rId4">
            <a:alphaModFix/>
          </a:blip>
          <a:srcRect b="0" l="0" r="0" t="0"/>
          <a:stretch/>
        </p:blipFill>
        <p:spPr>
          <a:xfrm>
            <a:off x="7861814" y="4764359"/>
            <a:ext cx="1021581" cy="306474"/>
          </a:xfrm>
          <a:prstGeom prst="rect">
            <a:avLst/>
          </a:prstGeom>
          <a:noFill/>
          <a:ln>
            <a:noFill/>
          </a:ln>
        </p:spPr>
      </p:pic>
    </p:spTree>
  </p:cSld>
  <p:clrMapOvr>
    <a:masterClrMapping/>
  </p:clrMapOvr>
  <p:extLst>
    <p:ext uri="{DCECCB84-F9BA-43D5-87BE-67443E8EF086}">
      <p15:sldGuideLst>
        <p15:guide id="1" pos="4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360" name="Shape 360"/>
        <p:cNvGrpSpPr/>
        <p:nvPr/>
      </p:nvGrpSpPr>
      <p:grpSpPr>
        <a:xfrm>
          <a:off x="0" y="0"/>
          <a:ext cx="0" cy="0"/>
          <a:chOff x="0" y="0"/>
          <a:chExt cx="0" cy="0"/>
        </a:xfrm>
      </p:grpSpPr>
      <p:sp>
        <p:nvSpPr>
          <p:cNvPr id="361" name="Google Shape;361;p52"/>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2" name="Google Shape;362;p52"/>
          <p:cNvSpPr/>
          <p:nvPr/>
        </p:nvSpPr>
        <p:spPr>
          <a:xfrm rot="10800000">
            <a:off x="-1" y="0"/>
            <a:ext cx="9143999" cy="514318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3" name="Google Shape;363;p52"/>
          <p:cNvSpPr/>
          <p:nvPr/>
        </p:nvSpPr>
        <p:spPr>
          <a:xfrm flipH="1" rot="10800000">
            <a:off x="0" y="0"/>
            <a:ext cx="4572000" cy="5143500"/>
          </a:xfrm>
          <a:prstGeom prst="rect">
            <a:avLst/>
          </a:prstGeom>
          <a:solidFill>
            <a:schemeClr val="dk1"/>
          </a:solidFill>
          <a:ln>
            <a:noFill/>
          </a:ln>
        </p:spPr>
        <p:txBody>
          <a:bodyPr anchorCtr="0" anchor="ctr" bIns="34275" lIns="68575" spcFirstLastPara="1" rIns="68575" wrap="square" tIns="34275">
            <a:noAutofit/>
          </a:bodyPr>
          <a:lstStyle/>
          <a:p>
            <a:pPr indent="-101600" lvl="0" marL="21590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364" name="Google Shape;364;p52"/>
          <p:cNvSpPr/>
          <p:nvPr/>
        </p:nvSpPr>
        <p:spPr>
          <a:xfrm flipH="1" rot="-5400000">
            <a:off x="3047443" y="300545"/>
            <a:ext cx="3049113" cy="6636797"/>
          </a:xfrm>
          <a:custGeom>
            <a:rect b="b" l="l" r="r" t="t"/>
            <a:pathLst>
              <a:path extrusionOk="0" h="8849062" w="4065484">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a:gsLst>
              <a:gs pos="0">
                <a:srgbClr val="BDD5EF">
                  <a:alpha val="2745"/>
                </a:srgbClr>
              </a:gs>
              <a:gs pos="7000">
                <a:srgbClr val="BDD5EF">
                  <a:alpha val="2745"/>
                </a:srgbClr>
              </a:gs>
              <a:gs pos="100000">
                <a:srgbClr val="FFFFFF">
                  <a:alpha val="15686"/>
                </a:srgbClr>
              </a:gs>
            </a:gsLst>
            <a:lin ang="6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5" name="Google Shape;365;p52"/>
          <p:cNvSpPr/>
          <p:nvPr>
            <p:ph idx="2" type="pic"/>
          </p:nvPr>
        </p:nvSpPr>
        <p:spPr>
          <a:xfrm>
            <a:off x="1757477" y="2513812"/>
            <a:ext cx="5639669" cy="2629691"/>
          </a:xfrm>
          <a:prstGeom prst="rect">
            <a:avLst/>
          </a:prstGeom>
          <a:solidFill>
            <a:schemeClr val="accent6"/>
          </a:solid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lide" showMasterSp="0">
  <p:cSld name="1_Blank Slide">
    <p:spTree>
      <p:nvGrpSpPr>
        <p:cNvPr id="366" name="Shape 366"/>
        <p:cNvGrpSpPr/>
        <p:nvPr/>
      </p:nvGrpSpPr>
      <p:grpSpPr>
        <a:xfrm>
          <a:off x="0" y="0"/>
          <a:ext cx="0" cy="0"/>
          <a:chOff x="0" y="0"/>
          <a:chExt cx="0" cy="0"/>
        </a:xfrm>
      </p:grpSpPr>
      <p:pic>
        <p:nvPicPr>
          <p:cNvPr id="367" name="Google Shape;367;p53"/>
          <p:cNvPicPr preferRelativeResize="0"/>
          <p:nvPr/>
        </p:nvPicPr>
        <p:blipFill rotWithShape="1">
          <a:blip r:embed="rId2">
            <a:alphaModFix/>
          </a:blip>
          <a:srcRect b="0" l="0" r="0" t="0"/>
          <a:stretch/>
        </p:blipFill>
        <p:spPr>
          <a:xfrm>
            <a:off x="4312284" y="438461"/>
            <a:ext cx="4528856" cy="4487898"/>
          </a:xfrm>
          <a:prstGeom prst="rect">
            <a:avLst/>
          </a:prstGeom>
          <a:noFill/>
          <a:ln>
            <a:noFill/>
          </a:ln>
        </p:spPr>
      </p:pic>
      <p:pic>
        <p:nvPicPr>
          <p:cNvPr id="368" name="Google Shape;368;p53"/>
          <p:cNvPicPr preferRelativeResize="0"/>
          <p:nvPr/>
        </p:nvPicPr>
        <p:blipFill rotWithShape="1">
          <a:blip r:embed="rId3">
            <a:alphaModFix/>
          </a:blip>
          <a:srcRect b="0" l="0" r="0" t="0"/>
          <a:stretch/>
        </p:blipFill>
        <p:spPr>
          <a:xfrm>
            <a:off x="8066568" y="4737122"/>
            <a:ext cx="696433" cy="149469"/>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st">
  <p:cSld name="Bullet List">
    <p:spTree>
      <p:nvGrpSpPr>
        <p:cNvPr id="369" name="Shape 369"/>
        <p:cNvGrpSpPr/>
        <p:nvPr/>
      </p:nvGrpSpPr>
      <p:grpSpPr>
        <a:xfrm>
          <a:off x="0" y="0"/>
          <a:ext cx="0" cy="0"/>
          <a:chOff x="0" y="0"/>
          <a:chExt cx="0" cy="0"/>
        </a:xfrm>
      </p:grpSpPr>
      <p:sp>
        <p:nvSpPr>
          <p:cNvPr id="370" name="Google Shape;370;p54"/>
          <p:cNvSpPr txBox="1"/>
          <p:nvPr>
            <p:ph type="title"/>
          </p:nvPr>
        </p:nvSpPr>
        <p:spPr>
          <a:xfrm>
            <a:off x="384048" y="274321"/>
            <a:ext cx="8414004" cy="62103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1"/>
              </a:buClr>
              <a:buSzPts val="2200"/>
              <a:buFont typeface="Arial"/>
              <a:buNone/>
              <a:defRPr sz="2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1" name="Google Shape;371;p54"/>
          <p:cNvSpPr txBox="1"/>
          <p:nvPr>
            <p:ph idx="1" type="body"/>
          </p:nvPr>
        </p:nvSpPr>
        <p:spPr>
          <a:xfrm>
            <a:off x="381000" y="1093304"/>
            <a:ext cx="8417052" cy="3379305"/>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600"/>
              </a:spcBef>
              <a:spcAft>
                <a:spcPts val="0"/>
              </a:spcAft>
              <a:buClr>
                <a:schemeClr val="dk1"/>
              </a:buClr>
              <a:buSzPts val="1600"/>
              <a:buFont typeface="Arial"/>
              <a:buNone/>
              <a:defRPr sz="1600"/>
            </a:lvl1pPr>
            <a:lvl2pPr indent="-304800" lvl="1" marL="914400" marR="0" algn="l">
              <a:lnSpc>
                <a:spcPct val="100000"/>
              </a:lnSpc>
              <a:spcBef>
                <a:spcPts val="600"/>
              </a:spcBef>
              <a:spcAft>
                <a:spcPts val="0"/>
              </a:spcAft>
              <a:buClr>
                <a:schemeClr val="dk1"/>
              </a:buClr>
              <a:buSzPts val="1200"/>
              <a:buFont typeface="Arial"/>
              <a:buChar char="•"/>
              <a:defRPr/>
            </a:lvl2pPr>
            <a:lvl3pPr indent="-304800" lvl="2" marL="1371600" marR="0" algn="l">
              <a:lnSpc>
                <a:spcPct val="100000"/>
              </a:lnSpc>
              <a:spcBef>
                <a:spcPts val="600"/>
              </a:spcBef>
              <a:spcAft>
                <a:spcPts val="0"/>
              </a:spcAft>
              <a:buClr>
                <a:schemeClr val="dk1"/>
              </a:buClr>
              <a:buSzPts val="1200"/>
              <a:buFont typeface="Arial"/>
              <a:buChar char="•"/>
              <a:defRPr/>
            </a:lvl3pPr>
            <a:lvl4pPr indent="-304800" lvl="3" marL="1828800" marR="0" algn="l">
              <a:lnSpc>
                <a:spcPct val="100000"/>
              </a:lnSpc>
              <a:spcBef>
                <a:spcPts val="600"/>
              </a:spcBef>
              <a:spcAft>
                <a:spcPts val="0"/>
              </a:spcAft>
              <a:buClr>
                <a:schemeClr val="dk1"/>
              </a:buClr>
              <a:buSzPts val="1200"/>
              <a:buFont typeface="Arial"/>
              <a:buChar char="•"/>
              <a:defRPr/>
            </a:lvl4pPr>
            <a:lvl5pPr indent="-304800" lvl="4" marL="2286000" marR="0" algn="l">
              <a:lnSpc>
                <a:spcPct val="100000"/>
              </a:lnSpc>
              <a:spcBef>
                <a:spcPts val="600"/>
              </a:spcBef>
              <a:spcAft>
                <a:spcPts val="0"/>
              </a:spcAft>
              <a:buClr>
                <a:schemeClr val="dk1"/>
              </a:buClr>
              <a:buSzPts val="1200"/>
              <a:buFont typeface="Arial"/>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2" name="Google Shape;372;p54"/>
          <p:cNvSpPr txBox="1"/>
          <p:nvPr>
            <p:ph idx="11" type="ftr"/>
          </p:nvPr>
        </p:nvSpPr>
        <p:spPr>
          <a:xfrm>
            <a:off x="660386" y="4687663"/>
            <a:ext cx="4572000" cy="187241"/>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Clr>
                <a:srgbClr val="000000"/>
              </a:buClr>
              <a:buSzPts val="1100"/>
              <a:buFont typeface="Arial"/>
              <a:buNone/>
              <a:defRPr b="0" i="0" sz="6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800" u="none" cap="none" strike="noStrike">
                <a:solidFill>
                  <a:schemeClr val="dk1"/>
                </a:solidFill>
                <a:latin typeface="Arial"/>
                <a:ea typeface="Arial"/>
                <a:cs typeface="Arial"/>
                <a:sym typeface="Arial"/>
              </a:defRPr>
            </a:lvl9pPr>
          </a:lstStyle>
          <a:p/>
        </p:txBody>
      </p:sp>
      <p:sp>
        <p:nvSpPr>
          <p:cNvPr id="373" name="Google Shape;373;p54"/>
          <p:cNvSpPr txBox="1"/>
          <p:nvPr>
            <p:ph idx="12" type="sldNum"/>
          </p:nvPr>
        </p:nvSpPr>
        <p:spPr>
          <a:xfrm>
            <a:off x="385100" y="4751792"/>
            <a:ext cx="228600" cy="123111"/>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chemeClr val="accent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chemeClr val="accent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chemeClr val="accent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chemeClr val="accent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chemeClr val="accent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chemeClr val="accent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chemeClr val="accent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chemeClr val="accent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chemeClr val="accen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iple divide - gradient 1">
  <p:cSld name="Triple divide - gradient 1">
    <p:bg>
      <p:bgPr>
        <a:solidFill>
          <a:schemeClr val="lt2"/>
        </a:solidFill>
      </p:bgPr>
    </p:bg>
    <p:spTree>
      <p:nvGrpSpPr>
        <p:cNvPr id="379" name="Shape 379"/>
        <p:cNvGrpSpPr/>
        <p:nvPr/>
      </p:nvGrpSpPr>
      <p:grpSpPr>
        <a:xfrm>
          <a:off x="0" y="0"/>
          <a:ext cx="0" cy="0"/>
          <a:chOff x="0" y="0"/>
          <a:chExt cx="0" cy="0"/>
        </a:xfrm>
      </p:grpSpPr>
      <p:sp>
        <p:nvSpPr>
          <p:cNvPr id="380" name="Google Shape;380;p56"/>
          <p:cNvSpPr txBox="1"/>
          <p:nvPr>
            <p:ph idx="11" type="ftr"/>
          </p:nvPr>
        </p:nvSpPr>
        <p:spPr>
          <a:xfrm>
            <a:off x="781812" y="4697730"/>
            <a:ext cx="898634" cy="273844"/>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1" name="Google Shape;381;p56"/>
          <p:cNvSpPr txBox="1"/>
          <p:nvPr>
            <p:ph idx="12" type="sldNum"/>
          </p:nvPr>
        </p:nvSpPr>
        <p:spPr>
          <a:xfrm>
            <a:off x="342899" y="4697729"/>
            <a:ext cx="264073" cy="274320"/>
          </a:xfrm>
          <a:prstGeom prst="rect">
            <a:avLst/>
          </a:prstGeom>
          <a:noFill/>
          <a:ln>
            <a:noFill/>
          </a:ln>
        </p:spPr>
        <p:txBody>
          <a:bodyPr anchorCtr="0" anchor="b" bIns="0" lIns="0" spcFirstLastPara="1" rIns="0" wrap="square" tIns="0">
            <a:noAutofit/>
          </a:bodyPr>
          <a:lstStyle>
            <a:lvl1pPr indent="0" lvl="0" marL="0" algn="l">
              <a:spcBef>
                <a:spcPts val="0"/>
              </a:spcBef>
              <a:buNone/>
              <a:defRPr b="0" i="0" sz="500" u="none" cap="none" strike="noStrike">
                <a:solidFill>
                  <a:schemeClr val="dk1"/>
                </a:solidFill>
                <a:latin typeface="Arial"/>
                <a:ea typeface="Arial"/>
                <a:cs typeface="Arial"/>
                <a:sym typeface="Arial"/>
              </a:defRPr>
            </a:lvl1pPr>
            <a:lvl2pPr indent="0" lvl="1" marL="0" algn="l">
              <a:spcBef>
                <a:spcPts val="0"/>
              </a:spcBef>
              <a:buNone/>
              <a:defRPr b="0" i="0" sz="500" u="none" cap="none" strike="noStrike">
                <a:solidFill>
                  <a:schemeClr val="dk1"/>
                </a:solidFill>
                <a:latin typeface="Arial"/>
                <a:ea typeface="Arial"/>
                <a:cs typeface="Arial"/>
                <a:sym typeface="Arial"/>
              </a:defRPr>
            </a:lvl2pPr>
            <a:lvl3pPr indent="0" lvl="2" marL="0" algn="l">
              <a:spcBef>
                <a:spcPts val="0"/>
              </a:spcBef>
              <a:buNone/>
              <a:defRPr b="0" i="0" sz="500" u="none" cap="none" strike="noStrike">
                <a:solidFill>
                  <a:schemeClr val="dk1"/>
                </a:solidFill>
                <a:latin typeface="Arial"/>
                <a:ea typeface="Arial"/>
                <a:cs typeface="Arial"/>
                <a:sym typeface="Arial"/>
              </a:defRPr>
            </a:lvl3pPr>
            <a:lvl4pPr indent="0" lvl="3" marL="0" algn="l">
              <a:spcBef>
                <a:spcPts val="0"/>
              </a:spcBef>
              <a:buNone/>
              <a:defRPr b="0" i="0" sz="500" u="none" cap="none" strike="noStrike">
                <a:solidFill>
                  <a:schemeClr val="dk1"/>
                </a:solidFill>
                <a:latin typeface="Arial"/>
                <a:ea typeface="Arial"/>
                <a:cs typeface="Arial"/>
                <a:sym typeface="Arial"/>
              </a:defRPr>
            </a:lvl4pPr>
            <a:lvl5pPr indent="0" lvl="4" marL="0" algn="l">
              <a:spcBef>
                <a:spcPts val="0"/>
              </a:spcBef>
              <a:buNone/>
              <a:defRPr b="0" i="0" sz="500" u="none" cap="none" strike="noStrike">
                <a:solidFill>
                  <a:schemeClr val="dk1"/>
                </a:solidFill>
                <a:latin typeface="Arial"/>
                <a:ea typeface="Arial"/>
                <a:cs typeface="Arial"/>
                <a:sym typeface="Arial"/>
              </a:defRPr>
            </a:lvl5pPr>
            <a:lvl6pPr indent="0" lvl="5" marL="0" algn="l">
              <a:spcBef>
                <a:spcPts val="0"/>
              </a:spcBef>
              <a:buNone/>
              <a:defRPr b="0" i="0" sz="500" u="none" cap="none" strike="noStrike">
                <a:solidFill>
                  <a:schemeClr val="dk1"/>
                </a:solidFill>
                <a:latin typeface="Arial"/>
                <a:ea typeface="Arial"/>
                <a:cs typeface="Arial"/>
                <a:sym typeface="Arial"/>
              </a:defRPr>
            </a:lvl6pPr>
            <a:lvl7pPr indent="0" lvl="6" marL="0" algn="l">
              <a:spcBef>
                <a:spcPts val="0"/>
              </a:spcBef>
              <a:buNone/>
              <a:defRPr b="0" i="0" sz="500" u="none" cap="none" strike="noStrike">
                <a:solidFill>
                  <a:schemeClr val="dk1"/>
                </a:solidFill>
                <a:latin typeface="Arial"/>
                <a:ea typeface="Arial"/>
                <a:cs typeface="Arial"/>
                <a:sym typeface="Arial"/>
              </a:defRPr>
            </a:lvl7pPr>
            <a:lvl8pPr indent="0" lvl="7" marL="0" algn="l">
              <a:spcBef>
                <a:spcPts val="0"/>
              </a:spcBef>
              <a:buNone/>
              <a:defRPr b="0" i="0" sz="500" u="none" cap="none" strike="noStrike">
                <a:solidFill>
                  <a:schemeClr val="dk1"/>
                </a:solidFill>
                <a:latin typeface="Arial"/>
                <a:ea typeface="Arial"/>
                <a:cs typeface="Arial"/>
                <a:sym typeface="Arial"/>
              </a:defRPr>
            </a:lvl8pPr>
            <a:lvl9pPr indent="0" lvl="8" marL="0" algn="l">
              <a:spcBef>
                <a:spcPts val="0"/>
              </a:spcBef>
              <a:buNone/>
              <a:defRPr b="0" i="0" sz="5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2 - light layout">
  <p:cSld name="1_Cover 2 - light layout">
    <p:bg>
      <p:bgPr>
        <a:solidFill>
          <a:schemeClr val="lt2"/>
        </a:solidFill>
      </p:bgPr>
    </p:bg>
    <p:spTree>
      <p:nvGrpSpPr>
        <p:cNvPr id="382" name="Shape 382"/>
        <p:cNvGrpSpPr/>
        <p:nvPr/>
      </p:nvGrpSpPr>
      <p:grpSpPr>
        <a:xfrm>
          <a:off x="0" y="0"/>
          <a:ext cx="0" cy="0"/>
          <a:chOff x="0" y="0"/>
          <a:chExt cx="0" cy="0"/>
        </a:xfrm>
      </p:grpSpPr>
      <p:sp>
        <p:nvSpPr>
          <p:cNvPr id="383" name="Google Shape;383;p57"/>
          <p:cNvSpPr txBox="1"/>
          <p:nvPr>
            <p:ph idx="11" type="ftr"/>
          </p:nvPr>
        </p:nvSpPr>
        <p:spPr>
          <a:xfrm>
            <a:off x="1124713" y="4743895"/>
            <a:ext cx="898650" cy="227700"/>
          </a:xfrm>
          <a:prstGeom prst="rect">
            <a:avLst/>
          </a:prstGeom>
          <a:noFill/>
          <a:ln>
            <a:noFill/>
          </a:ln>
        </p:spPr>
        <p:txBody>
          <a:bodyPr anchorCtr="0" anchor="b" bIns="0" lIns="0" spcFirstLastPara="1" rIns="0" wrap="square" tIns="0">
            <a:noAutofit/>
          </a:bodyPr>
          <a:lstStyle>
            <a:lvl1pPr lvl="0" algn="l">
              <a:spcBef>
                <a:spcPts val="0"/>
              </a:spcBef>
              <a:spcAft>
                <a:spcPts val="0"/>
              </a:spcAft>
              <a:buClr>
                <a:schemeClr val="dk1"/>
              </a:buClr>
              <a:buSzPts val="1100"/>
              <a:buFont typeface="Arial"/>
              <a:buNone/>
              <a:defRPr/>
            </a:lvl1pPr>
            <a:lvl2pPr lvl="1" algn="l">
              <a:spcBef>
                <a:spcPts val="0"/>
              </a:spcBef>
              <a:spcAft>
                <a:spcPts val="0"/>
              </a:spcAft>
              <a:buClr>
                <a:schemeClr val="dk1"/>
              </a:buClr>
              <a:buSzPts val="1100"/>
              <a:buFont typeface="Arial"/>
              <a:buNone/>
              <a:defRPr/>
            </a:lvl2pPr>
            <a:lvl3pPr lvl="2" algn="l">
              <a:spcBef>
                <a:spcPts val="0"/>
              </a:spcBef>
              <a:spcAft>
                <a:spcPts val="0"/>
              </a:spcAft>
              <a:buClr>
                <a:schemeClr val="dk1"/>
              </a:buClr>
              <a:buSzPts val="1100"/>
              <a:buFont typeface="Arial"/>
              <a:buNone/>
              <a:defRPr/>
            </a:lvl3pPr>
            <a:lvl4pPr lvl="3" algn="l">
              <a:spcBef>
                <a:spcPts val="0"/>
              </a:spcBef>
              <a:spcAft>
                <a:spcPts val="0"/>
              </a:spcAft>
              <a:buClr>
                <a:schemeClr val="dk1"/>
              </a:buClr>
              <a:buSzPts val="1100"/>
              <a:buFont typeface="Arial"/>
              <a:buNone/>
              <a:defRPr/>
            </a:lvl4pPr>
            <a:lvl5pPr lvl="4" algn="l">
              <a:spcBef>
                <a:spcPts val="0"/>
              </a:spcBef>
              <a:spcAft>
                <a:spcPts val="0"/>
              </a:spcAft>
              <a:buClr>
                <a:schemeClr val="dk1"/>
              </a:buClr>
              <a:buSzPts val="1100"/>
              <a:buFont typeface="Arial"/>
              <a:buNone/>
              <a:defRPr/>
            </a:lvl5pPr>
            <a:lvl6pPr lvl="5" algn="l">
              <a:spcBef>
                <a:spcPts val="0"/>
              </a:spcBef>
              <a:spcAft>
                <a:spcPts val="0"/>
              </a:spcAft>
              <a:buClr>
                <a:schemeClr val="dk1"/>
              </a:buClr>
              <a:buSzPts val="1100"/>
              <a:buFont typeface="Arial"/>
              <a:buNone/>
              <a:defRPr/>
            </a:lvl6pPr>
            <a:lvl7pPr lvl="6" algn="l">
              <a:spcBef>
                <a:spcPts val="0"/>
              </a:spcBef>
              <a:spcAft>
                <a:spcPts val="0"/>
              </a:spcAft>
              <a:buClr>
                <a:schemeClr val="dk1"/>
              </a:buClr>
              <a:buSzPts val="1100"/>
              <a:buFont typeface="Arial"/>
              <a:buNone/>
              <a:defRPr/>
            </a:lvl7pPr>
            <a:lvl8pPr lvl="7" algn="l">
              <a:spcBef>
                <a:spcPts val="0"/>
              </a:spcBef>
              <a:spcAft>
                <a:spcPts val="0"/>
              </a:spcAft>
              <a:buClr>
                <a:schemeClr val="dk1"/>
              </a:buClr>
              <a:buSzPts val="1100"/>
              <a:buFont typeface="Arial"/>
              <a:buNone/>
              <a:defRPr/>
            </a:lvl8pPr>
            <a:lvl9pPr lvl="8" algn="l">
              <a:spcBef>
                <a:spcPts val="0"/>
              </a:spcBef>
              <a:spcAft>
                <a:spcPts val="0"/>
              </a:spcAft>
              <a:buClr>
                <a:schemeClr val="dk1"/>
              </a:buClr>
              <a:buSzPts val="1100"/>
              <a:buFont typeface="Arial"/>
              <a:buNone/>
              <a:defRPr/>
            </a:lvl9pPr>
          </a:lstStyle>
          <a:p/>
        </p:txBody>
      </p:sp>
      <p:sp>
        <p:nvSpPr>
          <p:cNvPr id="384" name="Google Shape;384;p57"/>
          <p:cNvSpPr txBox="1"/>
          <p:nvPr>
            <p:ph type="ctrTitle"/>
          </p:nvPr>
        </p:nvSpPr>
        <p:spPr>
          <a:xfrm>
            <a:off x="1124712" y="1539062"/>
            <a:ext cx="6126975" cy="1184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3"/>
              </a:buClr>
              <a:buSzPts val="2700"/>
              <a:buFont typeface="Arial"/>
              <a:buNone/>
              <a:defRPr b="1" sz="2700">
                <a:solidFill>
                  <a:schemeClr val="accent3"/>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5" name="Google Shape;385;p57"/>
          <p:cNvSpPr txBox="1"/>
          <p:nvPr>
            <p:ph idx="1" type="subTitle"/>
          </p:nvPr>
        </p:nvSpPr>
        <p:spPr>
          <a:xfrm>
            <a:off x="1125143" y="2914304"/>
            <a:ext cx="6128550" cy="3429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500"/>
              <a:buNone/>
              <a:defRPr sz="1500">
                <a:solidFill>
                  <a:schemeClr val="dk2"/>
                </a:solidFill>
              </a:defRPr>
            </a:lvl1pPr>
            <a:lvl2pPr lvl="1" algn="ctr">
              <a:lnSpc>
                <a:spcPct val="100000"/>
              </a:lnSpc>
              <a:spcBef>
                <a:spcPts val="400"/>
              </a:spcBef>
              <a:spcAft>
                <a:spcPts val="0"/>
              </a:spcAft>
              <a:buClr>
                <a:schemeClr val="dk1"/>
              </a:buClr>
              <a:buSzPts val="1500"/>
              <a:buNone/>
              <a:defRPr sz="1500"/>
            </a:lvl2pPr>
            <a:lvl3pPr lvl="2" algn="ctr">
              <a:lnSpc>
                <a:spcPct val="100000"/>
              </a:lnSpc>
              <a:spcBef>
                <a:spcPts val="400"/>
              </a:spcBef>
              <a:spcAft>
                <a:spcPts val="0"/>
              </a:spcAft>
              <a:buClr>
                <a:schemeClr val="dk1"/>
              </a:buClr>
              <a:buSzPts val="1400"/>
              <a:buNone/>
              <a:defRPr sz="1400"/>
            </a:lvl3pPr>
            <a:lvl4pPr lvl="3" algn="ctr">
              <a:lnSpc>
                <a:spcPct val="100000"/>
              </a:lnSpc>
              <a:spcBef>
                <a:spcPts val="400"/>
              </a:spcBef>
              <a:spcAft>
                <a:spcPts val="0"/>
              </a:spcAft>
              <a:buClr>
                <a:schemeClr val="dk1"/>
              </a:buClr>
              <a:buSzPts val="1200"/>
              <a:buNone/>
              <a:defRPr sz="1200"/>
            </a:lvl4pPr>
            <a:lvl5pPr lvl="4" algn="ctr">
              <a:lnSpc>
                <a:spcPct val="10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86" name="Google Shape;386;p57"/>
          <p:cNvSpPr txBox="1"/>
          <p:nvPr>
            <p:ph idx="2" type="body"/>
          </p:nvPr>
        </p:nvSpPr>
        <p:spPr>
          <a:xfrm>
            <a:off x="1124713" y="3740649"/>
            <a:ext cx="3009825" cy="27382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900"/>
              <a:buNone/>
              <a:defRPr sz="900">
                <a:solidFill>
                  <a:schemeClr val="dk1"/>
                </a:solidFill>
              </a:defRPr>
            </a:lvl1pPr>
            <a:lvl2pPr indent="-228600" lvl="1" marL="914400" algn="l">
              <a:lnSpc>
                <a:spcPct val="100000"/>
              </a:lnSpc>
              <a:spcBef>
                <a:spcPts val="400"/>
              </a:spcBef>
              <a:spcAft>
                <a:spcPts val="0"/>
              </a:spcAft>
              <a:buClr>
                <a:schemeClr val="lt2"/>
              </a:buClr>
              <a:buSzPts val="1200"/>
              <a:buNone/>
              <a:defRPr>
                <a:solidFill>
                  <a:schemeClr val="lt2"/>
                </a:solidFill>
              </a:defRPr>
            </a:lvl2pPr>
            <a:lvl3pPr indent="-228600" lvl="2" marL="1371600" algn="l">
              <a:lnSpc>
                <a:spcPct val="100000"/>
              </a:lnSpc>
              <a:spcBef>
                <a:spcPts val="400"/>
              </a:spcBef>
              <a:spcAft>
                <a:spcPts val="0"/>
              </a:spcAft>
              <a:buClr>
                <a:schemeClr val="lt2"/>
              </a:buClr>
              <a:buSzPts val="1200"/>
              <a:buNone/>
              <a:defRPr>
                <a:solidFill>
                  <a:schemeClr val="lt2"/>
                </a:solidFill>
              </a:defRPr>
            </a:lvl3pPr>
            <a:lvl4pPr indent="-228600" lvl="3" marL="1828800" algn="l">
              <a:lnSpc>
                <a:spcPct val="100000"/>
              </a:lnSpc>
              <a:spcBef>
                <a:spcPts val="400"/>
              </a:spcBef>
              <a:spcAft>
                <a:spcPts val="0"/>
              </a:spcAft>
              <a:buClr>
                <a:schemeClr val="lt2"/>
              </a:buClr>
              <a:buSzPts val="1200"/>
              <a:buNone/>
              <a:defRPr>
                <a:solidFill>
                  <a:schemeClr val="lt2"/>
                </a:solidFill>
              </a:defRPr>
            </a:lvl4pPr>
            <a:lvl5pPr indent="-228600" lvl="4" marL="2286000" algn="l">
              <a:lnSpc>
                <a:spcPct val="100000"/>
              </a:lnSpc>
              <a:spcBef>
                <a:spcPts val="400"/>
              </a:spcBef>
              <a:spcAft>
                <a:spcPts val="0"/>
              </a:spcAft>
              <a:buClr>
                <a:schemeClr val="lt2"/>
              </a:buClr>
              <a:buSzPts val="1200"/>
              <a:buNone/>
              <a:defRPr>
                <a:solidFill>
                  <a:schemeClr val="lt2"/>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2_Closing">
    <p:bg>
      <p:bgPr>
        <a:solidFill>
          <a:schemeClr val="lt2"/>
        </a:solidFill>
      </p:bgPr>
    </p:bg>
    <p:spTree>
      <p:nvGrpSpPr>
        <p:cNvPr id="387" name="Shape 387"/>
        <p:cNvGrpSpPr/>
        <p:nvPr/>
      </p:nvGrpSpPr>
      <p:grpSpPr>
        <a:xfrm>
          <a:off x="0" y="0"/>
          <a:ext cx="0" cy="0"/>
          <a:chOff x="0" y="0"/>
          <a:chExt cx="0" cy="0"/>
        </a:xfrm>
      </p:grpSpPr>
      <p:pic>
        <p:nvPicPr>
          <p:cNvPr id="388" name="Google Shape;388;p58"/>
          <p:cNvPicPr preferRelativeResize="0"/>
          <p:nvPr/>
        </p:nvPicPr>
        <p:blipFill rotWithShape="1">
          <a:blip r:embed="rId2">
            <a:alphaModFix/>
          </a:blip>
          <a:srcRect b="0" l="0" r="0" t="0"/>
          <a:stretch/>
        </p:blipFill>
        <p:spPr>
          <a:xfrm>
            <a:off x="3676649" y="-12700"/>
            <a:ext cx="5480849" cy="5156198"/>
          </a:xfrm>
          <a:prstGeom prst="rect">
            <a:avLst/>
          </a:prstGeom>
          <a:noFill/>
          <a:ln>
            <a:noFill/>
          </a:ln>
        </p:spPr>
      </p:pic>
      <p:pic>
        <p:nvPicPr>
          <p:cNvPr id="389" name="Google Shape;389;p58"/>
          <p:cNvPicPr preferRelativeResize="0"/>
          <p:nvPr/>
        </p:nvPicPr>
        <p:blipFill rotWithShape="1">
          <a:blip r:embed="rId3">
            <a:alphaModFix/>
          </a:blip>
          <a:srcRect b="806" l="0" r="0" t="797"/>
          <a:stretch/>
        </p:blipFill>
        <p:spPr>
          <a:xfrm>
            <a:off x="0" y="0"/>
            <a:ext cx="0" cy="5143501"/>
          </a:xfrm>
          <a:prstGeom prst="rect">
            <a:avLst/>
          </a:prstGeom>
          <a:noFill/>
          <a:ln>
            <a:noFill/>
          </a:ln>
        </p:spPr>
      </p:pic>
      <p:sp>
        <p:nvSpPr>
          <p:cNvPr id="390" name="Google Shape;390;p58"/>
          <p:cNvSpPr txBox="1"/>
          <p:nvPr>
            <p:ph type="ctrTitle"/>
          </p:nvPr>
        </p:nvSpPr>
        <p:spPr>
          <a:xfrm>
            <a:off x="781812" y="1427753"/>
            <a:ext cx="4540050" cy="1385100"/>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dk1"/>
              </a:buClr>
              <a:buSzPts val="4500"/>
              <a:buFont typeface="Arial"/>
              <a:buNone/>
              <a:defRPr b="1" sz="45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91" name="Google Shape;391;p58"/>
          <p:cNvSpPr txBox="1"/>
          <p:nvPr>
            <p:ph idx="11" type="ftr"/>
          </p:nvPr>
        </p:nvSpPr>
        <p:spPr>
          <a:xfrm>
            <a:off x="781812" y="4743895"/>
            <a:ext cx="898650" cy="227700"/>
          </a:xfrm>
          <a:prstGeom prst="rect">
            <a:avLst/>
          </a:prstGeom>
          <a:noFill/>
          <a:ln>
            <a:noFill/>
          </a:ln>
        </p:spPr>
        <p:txBody>
          <a:bodyPr anchorCtr="0" anchor="b" bIns="0" lIns="0" spcFirstLastPara="1" rIns="0" wrap="square" tIns="0">
            <a:noAutofit/>
          </a:bodyPr>
          <a:lstStyle>
            <a:lvl1pPr lvl="0" algn="l">
              <a:spcBef>
                <a:spcPts val="0"/>
              </a:spcBef>
              <a:spcAft>
                <a:spcPts val="0"/>
              </a:spcAft>
              <a:buClr>
                <a:schemeClr val="dk1"/>
              </a:buClr>
              <a:buSzPts val="1100"/>
              <a:buFont typeface="Arial"/>
              <a:buNone/>
              <a:defRPr>
                <a:solidFill>
                  <a:schemeClr val="dk1"/>
                </a:solidFill>
              </a:defRPr>
            </a:lvl1pPr>
            <a:lvl2pPr lvl="1" algn="l">
              <a:spcBef>
                <a:spcPts val="0"/>
              </a:spcBef>
              <a:spcAft>
                <a:spcPts val="0"/>
              </a:spcAft>
              <a:buClr>
                <a:schemeClr val="dk1"/>
              </a:buClr>
              <a:buSzPts val="1100"/>
              <a:buFont typeface="Arial"/>
              <a:buNone/>
              <a:defRPr/>
            </a:lvl2pPr>
            <a:lvl3pPr lvl="2" algn="l">
              <a:spcBef>
                <a:spcPts val="0"/>
              </a:spcBef>
              <a:spcAft>
                <a:spcPts val="0"/>
              </a:spcAft>
              <a:buClr>
                <a:schemeClr val="dk1"/>
              </a:buClr>
              <a:buSzPts val="1100"/>
              <a:buFont typeface="Arial"/>
              <a:buNone/>
              <a:defRPr/>
            </a:lvl3pPr>
            <a:lvl4pPr lvl="3" algn="l">
              <a:spcBef>
                <a:spcPts val="0"/>
              </a:spcBef>
              <a:spcAft>
                <a:spcPts val="0"/>
              </a:spcAft>
              <a:buClr>
                <a:schemeClr val="dk1"/>
              </a:buClr>
              <a:buSzPts val="1100"/>
              <a:buFont typeface="Arial"/>
              <a:buNone/>
              <a:defRPr/>
            </a:lvl4pPr>
            <a:lvl5pPr lvl="4" algn="l">
              <a:spcBef>
                <a:spcPts val="0"/>
              </a:spcBef>
              <a:spcAft>
                <a:spcPts val="0"/>
              </a:spcAft>
              <a:buClr>
                <a:schemeClr val="dk1"/>
              </a:buClr>
              <a:buSzPts val="1100"/>
              <a:buFont typeface="Arial"/>
              <a:buNone/>
              <a:defRPr/>
            </a:lvl5pPr>
            <a:lvl6pPr lvl="5" algn="l">
              <a:spcBef>
                <a:spcPts val="0"/>
              </a:spcBef>
              <a:spcAft>
                <a:spcPts val="0"/>
              </a:spcAft>
              <a:buClr>
                <a:schemeClr val="dk1"/>
              </a:buClr>
              <a:buSzPts val="1100"/>
              <a:buFont typeface="Arial"/>
              <a:buNone/>
              <a:defRPr/>
            </a:lvl6pPr>
            <a:lvl7pPr lvl="6" algn="l">
              <a:spcBef>
                <a:spcPts val="0"/>
              </a:spcBef>
              <a:spcAft>
                <a:spcPts val="0"/>
              </a:spcAft>
              <a:buClr>
                <a:schemeClr val="dk1"/>
              </a:buClr>
              <a:buSzPts val="1100"/>
              <a:buFont typeface="Arial"/>
              <a:buNone/>
              <a:defRPr/>
            </a:lvl7pPr>
            <a:lvl8pPr lvl="7" algn="l">
              <a:spcBef>
                <a:spcPts val="0"/>
              </a:spcBef>
              <a:spcAft>
                <a:spcPts val="0"/>
              </a:spcAft>
              <a:buClr>
                <a:schemeClr val="dk1"/>
              </a:buClr>
              <a:buSzPts val="1100"/>
              <a:buFont typeface="Arial"/>
              <a:buNone/>
              <a:defRPr/>
            </a:lvl8pPr>
            <a:lvl9pPr lvl="8" algn="l">
              <a:spcBef>
                <a:spcPts val="0"/>
              </a:spcBef>
              <a:spcAft>
                <a:spcPts val="0"/>
              </a:spcAft>
              <a:buClr>
                <a:schemeClr val="dk1"/>
              </a:buClr>
              <a:buSzPts val="1100"/>
              <a:buFont typeface="Arial"/>
              <a:buNone/>
              <a:defRPr/>
            </a:lvl9pPr>
          </a:lstStyle>
          <a:p/>
        </p:txBody>
      </p:sp>
      <p:sp>
        <p:nvSpPr>
          <p:cNvPr id="392" name="Google Shape;392;p58"/>
          <p:cNvSpPr txBox="1"/>
          <p:nvPr>
            <p:ph idx="12" type="sldNum"/>
          </p:nvPr>
        </p:nvSpPr>
        <p:spPr>
          <a:xfrm>
            <a:off x="342899" y="4743974"/>
            <a:ext cx="264150" cy="228150"/>
          </a:xfrm>
          <a:prstGeom prst="rect">
            <a:avLst/>
          </a:prstGeom>
          <a:noFill/>
          <a:ln>
            <a:noFill/>
          </a:ln>
        </p:spPr>
        <p:txBody>
          <a:bodyPr anchorCtr="0" anchor="b" bIns="0" lIns="0" spcFirstLastPara="1" rIns="0" wrap="square" tIns="0">
            <a:noAutofit/>
          </a:bodyPr>
          <a:lstStyle>
            <a:lvl1pPr indent="0" lvl="0" marL="0" marR="0" algn="l">
              <a:spcBef>
                <a:spcPts val="0"/>
              </a:spcBef>
              <a:spcAft>
                <a:spcPts val="0"/>
              </a:spcAft>
              <a:buClr>
                <a:schemeClr val="dk1"/>
              </a:buClr>
              <a:buSzPts val="500"/>
              <a:buFont typeface="Arial"/>
              <a:buNone/>
              <a:defRPr b="0" i="0" sz="500" u="none" cap="none" strike="noStrike">
                <a:solidFill>
                  <a:schemeClr val="dk1"/>
                </a:solidFill>
                <a:latin typeface="Arial"/>
                <a:ea typeface="Arial"/>
                <a:cs typeface="Arial"/>
                <a:sym typeface="Arial"/>
              </a:defRPr>
            </a:lvl1pPr>
            <a:lvl2pPr indent="0" lvl="1" marL="0" marR="0" algn="l">
              <a:spcBef>
                <a:spcPts val="0"/>
              </a:spcBef>
              <a:spcAft>
                <a:spcPts val="0"/>
              </a:spcAft>
              <a:buClr>
                <a:schemeClr val="dk1"/>
              </a:buClr>
              <a:buSzPts val="500"/>
              <a:buFont typeface="Arial"/>
              <a:buNone/>
              <a:defRPr b="0" i="0" sz="500" u="none" cap="none" strike="noStrike">
                <a:solidFill>
                  <a:schemeClr val="dk1"/>
                </a:solidFill>
                <a:latin typeface="Arial"/>
                <a:ea typeface="Arial"/>
                <a:cs typeface="Arial"/>
                <a:sym typeface="Arial"/>
              </a:defRPr>
            </a:lvl2pPr>
            <a:lvl3pPr indent="0" lvl="2" marL="0" marR="0" algn="l">
              <a:spcBef>
                <a:spcPts val="0"/>
              </a:spcBef>
              <a:spcAft>
                <a:spcPts val="0"/>
              </a:spcAft>
              <a:buClr>
                <a:schemeClr val="dk1"/>
              </a:buClr>
              <a:buSzPts val="500"/>
              <a:buFont typeface="Arial"/>
              <a:buNone/>
              <a:defRPr b="0" i="0" sz="500" u="none" cap="none" strike="noStrike">
                <a:solidFill>
                  <a:schemeClr val="dk1"/>
                </a:solidFill>
                <a:latin typeface="Arial"/>
                <a:ea typeface="Arial"/>
                <a:cs typeface="Arial"/>
                <a:sym typeface="Arial"/>
              </a:defRPr>
            </a:lvl3pPr>
            <a:lvl4pPr indent="0" lvl="3" marL="0" marR="0" algn="l">
              <a:spcBef>
                <a:spcPts val="0"/>
              </a:spcBef>
              <a:spcAft>
                <a:spcPts val="0"/>
              </a:spcAft>
              <a:buClr>
                <a:schemeClr val="dk1"/>
              </a:buClr>
              <a:buSzPts val="500"/>
              <a:buFont typeface="Arial"/>
              <a:buNone/>
              <a:defRPr b="0" i="0" sz="500" u="none" cap="none" strike="noStrike">
                <a:solidFill>
                  <a:schemeClr val="dk1"/>
                </a:solidFill>
                <a:latin typeface="Arial"/>
                <a:ea typeface="Arial"/>
                <a:cs typeface="Arial"/>
                <a:sym typeface="Arial"/>
              </a:defRPr>
            </a:lvl4pPr>
            <a:lvl5pPr indent="0" lvl="4" marL="0" marR="0" algn="l">
              <a:spcBef>
                <a:spcPts val="0"/>
              </a:spcBef>
              <a:spcAft>
                <a:spcPts val="0"/>
              </a:spcAft>
              <a:buClr>
                <a:schemeClr val="dk1"/>
              </a:buClr>
              <a:buSzPts val="500"/>
              <a:buFont typeface="Arial"/>
              <a:buNone/>
              <a:defRPr b="0" i="0" sz="500" u="none" cap="none" strike="noStrike">
                <a:solidFill>
                  <a:schemeClr val="dk1"/>
                </a:solidFill>
                <a:latin typeface="Arial"/>
                <a:ea typeface="Arial"/>
                <a:cs typeface="Arial"/>
                <a:sym typeface="Arial"/>
              </a:defRPr>
            </a:lvl5pPr>
            <a:lvl6pPr indent="0" lvl="5" marL="0" marR="0" algn="l">
              <a:spcBef>
                <a:spcPts val="0"/>
              </a:spcBef>
              <a:spcAft>
                <a:spcPts val="0"/>
              </a:spcAft>
              <a:buClr>
                <a:schemeClr val="dk1"/>
              </a:buClr>
              <a:buSzPts val="500"/>
              <a:buFont typeface="Arial"/>
              <a:buNone/>
              <a:defRPr b="0" i="0" sz="500" u="none" cap="none" strike="noStrike">
                <a:solidFill>
                  <a:schemeClr val="dk1"/>
                </a:solidFill>
                <a:latin typeface="Arial"/>
                <a:ea typeface="Arial"/>
                <a:cs typeface="Arial"/>
                <a:sym typeface="Arial"/>
              </a:defRPr>
            </a:lvl6pPr>
            <a:lvl7pPr indent="0" lvl="6" marL="0" marR="0" algn="l">
              <a:spcBef>
                <a:spcPts val="0"/>
              </a:spcBef>
              <a:spcAft>
                <a:spcPts val="0"/>
              </a:spcAft>
              <a:buClr>
                <a:schemeClr val="dk1"/>
              </a:buClr>
              <a:buSzPts val="500"/>
              <a:buFont typeface="Arial"/>
              <a:buNone/>
              <a:defRPr b="0" i="0" sz="500" u="none" cap="none" strike="noStrike">
                <a:solidFill>
                  <a:schemeClr val="dk1"/>
                </a:solidFill>
                <a:latin typeface="Arial"/>
                <a:ea typeface="Arial"/>
                <a:cs typeface="Arial"/>
                <a:sym typeface="Arial"/>
              </a:defRPr>
            </a:lvl7pPr>
            <a:lvl8pPr indent="0" lvl="7" marL="0" marR="0" algn="l">
              <a:spcBef>
                <a:spcPts val="0"/>
              </a:spcBef>
              <a:spcAft>
                <a:spcPts val="0"/>
              </a:spcAft>
              <a:buClr>
                <a:schemeClr val="dk1"/>
              </a:buClr>
              <a:buSzPts val="500"/>
              <a:buFont typeface="Arial"/>
              <a:buNone/>
              <a:defRPr b="0" i="0" sz="500" u="none" cap="none" strike="noStrike">
                <a:solidFill>
                  <a:schemeClr val="dk1"/>
                </a:solidFill>
                <a:latin typeface="Arial"/>
                <a:ea typeface="Arial"/>
                <a:cs typeface="Arial"/>
                <a:sym typeface="Arial"/>
              </a:defRPr>
            </a:lvl8pPr>
            <a:lvl9pPr indent="0" lvl="8" marL="0" marR="0" algn="l">
              <a:spcBef>
                <a:spcPts val="0"/>
              </a:spcBef>
              <a:spcAft>
                <a:spcPts val="0"/>
              </a:spcAft>
              <a:buClr>
                <a:schemeClr val="dk1"/>
              </a:buClr>
              <a:buSzPts val="500"/>
              <a:buFont typeface="Arial"/>
              <a:buNone/>
              <a:defRPr b="0" i="0" sz="5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393" name="Google Shape;393;p58"/>
          <p:cNvSpPr txBox="1"/>
          <p:nvPr>
            <p:ph idx="1" type="body"/>
          </p:nvPr>
        </p:nvSpPr>
        <p:spPr>
          <a:xfrm>
            <a:off x="781050" y="2923161"/>
            <a:ext cx="4540050" cy="97155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pos="492">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 dark layout ">
  <p:cSld name="Cover 1 - dark layout ">
    <p:spTree>
      <p:nvGrpSpPr>
        <p:cNvPr id="394" name="Shape 394"/>
        <p:cNvGrpSpPr/>
        <p:nvPr/>
      </p:nvGrpSpPr>
      <p:grpSpPr>
        <a:xfrm>
          <a:off x="0" y="0"/>
          <a:ext cx="0" cy="0"/>
          <a:chOff x="0" y="0"/>
          <a:chExt cx="0" cy="0"/>
        </a:xfrm>
      </p:grpSpPr>
      <p:pic>
        <p:nvPicPr>
          <p:cNvPr id="395" name="Google Shape;395;p59"/>
          <p:cNvPicPr preferRelativeResize="0"/>
          <p:nvPr/>
        </p:nvPicPr>
        <p:blipFill rotWithShape="1">
          <a:blip r:embed="rId2">
            <a:alphaModFix/>
          </a:blip>
          <a:srcRect b="0" l="116" r="0" t="116"/>
          <a:stretch/>
        </p:blipFill>
        <p:spPr>
          <a:xfrm>
            <a:off x="0" y="-1"/>
            <a:ext cx="9144000" cy="5143502"/>
          </a:xfrm>
          <a:prstGeom prst="rect">
            <a:avLst/>
          </a:prstGeom>
          <a:noFill/>
          <a:ln>
            <a:noFill/>
          </a:ln>
        </p:spPr>
      </p:pic>
      <p:sp>
        <p:nvSpPr>
          <p:cNvPr id="396" name="Google Shape;396;p59"/>
          <p:cNvSpPr txBox="1"/>
          <p:nvPr>
            <p:ph type="ctrTitle"/>
          </p:nvPr>
        </p:nvSpPr>
        <p:spPr>
          <a:xfrm>
            <a:off x="781812" y="1578820"/>
            <a:ext cx="3009900" cy="1371352"/>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2700"/>
              <a:buFont typeface="Arial"/>
              <a:buNone/>
              <a:defRPr b="1"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97" name="Google Shape;397;p59"/>
          <p:cNvSpPr txBox="1"/>
          <p:nvPr>
            <p:ph idx="1" type="subTitle"/>
          </p:nvPr>
        </p:nvSpPr>
        <p:spPr>
          <a:xfrm>
            <a:off x="782242" y="3140964"/>
            <a:ext cx="3010661" cy="3429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lt1"/>
              </a:buClr>
              <a:buSzPts val="1500"/>
              <a:buNone/>
              <a:defRPr sz="1500">
                <a:solidFill>
                  <a:schemeClr val="lt1"/>
                </a:solidFill>
              </a:defRPr>
            </a:lvl1pPr>
            <a:lvl2pPr lvl="1" algn="ctr">
              <a:lnSpc>
                <a:spcPct val="100000"/>
              </a:lnSpc>
              <a:spcBef>
                <a:spcPts val="400"/>
              </a:spcBef>
              <a:spcAft>
                <a:spcPts val="0"/>
              </a:spcAft>
              <a:buClr>
                <a:schemeClr val="dk1"/>
              </a:buClr>
              <a:buSzPts val="1500"/>
              <a:buNone/>
              <a:defRPr sz="1500"/>
            </a:lvl2pPr>
            <a:lvl3pPr lvl="2" algn="ctr">
              <a:lnSpc>
                <a:spcPct val="100000"/>
              </a:lnSpc>
              <a:spcBef>
                <a:spcPts val="400"/>
              </a:spcBef>
              <a:spcAft>
                <a:spcPts val="0"/>
              </a:spcAft>
              <a:buClr>
                <a:schemeClr val="dk1"/>
              </a:buClr>
              <a:buSzPts val="1400"/>
              <a:buNone/>
              <a:defRPr sz="1400"/>
            </a:lvl3pPr>
            <a:lvl4pPr lvl="3" algn="ctr">
              <a:lnSpc>
                <a:spcPct val="100000"/>
              </a:lnSpc>
              <a:spcBef>
                <a:spcPts val="400"/>
              </a:spcBef>
              <a:spcAft>
                <a:spcPts val="0"/>
              </a:spcAft>
              <a:buClr>
                <a:schemeClr val="dk1"/>
              </a:buClr>
              <a:buSzPts val="1200"/>
              <a:buNone/>
              <a:defRPr sz="1200"/>
            </a:lvl4pPr>
            <a:lvl5pPr lvl="4" algn="ctr">
              <a:lnSpc>
                <a:spcPct val="10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98" name="Google Shape;398;p59"/>
          <p:cNvSpPr txBox="1"/>
          <p:nvPr>
            <p:ph idx="2" type="body"/>
          </p:nvPr>
        </p:nvSpPr>
        <p:spPr>
          <a:xfrm>
            <a:off x="781812" y="3967309"/>
            <a:ext cx="3009884" cy="2738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2"/>
              </a:buClr>
              <a:buSzPts val="900"/>
              <a:buNone/>
              <a:defRPr sz="900">
                <a:solidFill>
                  <a:schemeClr val="lt2"/>
                </a:solidFill>
              </a:defRPr>
            </a:lvl1pPr>
            <a:lvl2pPr indent="-228600" lvl="1" marL="914400" algn="l">
              <a:lnSpc>
                <a:spcPct val="100000"/>
              </a:lnSpc>
              <a:spcBef>
                <a:spcPts val="400"/>
              </a:spcBef>
              <a:spcAft>
                <a:spcPts val="0"/>
              </a:spcAft>
              <a:buClr>
                <a:schemeClr val="lt2"/>
              </a:buClr>
              <a:buSzPts val="1200"/>
              <a:buNone/>
              <a:defRPr>
                <a:solidFill>
                  <a:schemeClr val="lt2"/>
                </a:solidFill>
              </a:defRPr>
            </a:lvl2pPr>
            <a:lvl3pPr indent="-228600" lvl="2" marL="1371600" algn="l">
              <a:lnSpc>
                <a:spcPct val="100000"/>
              </a:lnSpc>
              <a:spcBef>
                <a:spcPts val="400"/>
              </a:spcBef>
              <a:spcAft>
                <a:spcPts val="0"/>
              </a:spcAft>
              <a:buClr>
                <a:schemeClr val="lt2"/>
              </a:buClr>
              <a:buSzPts val="1200"/>
              <a:buNone/>
              <a:defRPr>
                <a:solidFill>
                  <a:schemeClr val="lt2"/>
                </a:solidFill>
              </a:defRPr>
            </a:lvl3pPr>
            <a:lvl4pPr indent="-228600" lvl="3" marL="1828800" algn="l">
              <a:lnSpc>
                <a:spcPct val="100000"/>
              </a:lnSpc>
              <a:spcBef>
                <a:spcPts val="400"/>
              </a:spcBef>
              <a:spcAft>
                <a:spcPts val="0"/>
              </a:spcAft>
              <a:buClr>
                <a:schemeClr val="lt2"/>
              </a:buClr>
              <a:buSzPts val="1200"/>
              <a:buNone/>
              <a:defRPr>
                <a:solidFill>
                  <a:schemeClr val="lt2"/>
                </a:solidFill>
              </a:defRPr>
            </a:lvl4pPr>
            <a:lvl5pPr indent="-228600" lvl="4" marL="2286000" algn="l">
              <a:lnSpc>
                <a:spcPct val="100000"/>
              </a:lnSpc>
              <a:spcBef>
                <a:spcPts val="400"/>
              </a:spcBef>
              <a:spcAft>
                <a:spcPts val="0"/>
              </a:spcAft>
              <a:buClr>
                <a:schemeClr val="lt2"/>
              </a:buClr>
              <a:buSzPts val="1200"/>
              <a:buNone/>
              <a:defRPr>
                <a:solidFill>
                  <a:schemeClr val="lt2"/>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9" name="Google Shape;399;p59"/>
          <p:cNvSpPr txBox="1"/>
          <p:nvPr/>
        </p:nvSpPr>
        <p:spPr>
          <a:xfrm>
            <a:off x="-1025956" y="126188"/>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2"/>
              </a:solidFill>
              <a:latin typeface="Arial"/>
              <a:ea typeface="Arial"/>
              <a:cs typeface="Arial"/>
              <a:sym typeface="Arial"/>
            </a:endParaRPr>
          </a:p>
        </p:txBody>
      </p:sp>
      <p:pic>
        <p:nvPicPr>
          <p:cNvPr id="400" name="Google Shape;400;p59"/>
          <p:cNvPicPr preferRelativeResize="0"/>
          <p:nvPr/>
        </p:nvPicPr>
        <p:blipFill rotWithShape="1">
          <a:blip r:embed="rId3">
            <a:alphaModFix/>
          </a:blip>
          <a:srcRect b="0" l="0" r="0" t="0"/>
          <a:stretch/>
        </p:blipFill>
        <p:spPr>
          <a:xfrm>
            <a:off x="350758" y="286399"/>
            <a:ext cx="1550987" cy="465296"/>
          </a:xfrm>
          <a:prstGeom prst="rect">
            <a:avLst/>
          </a:prstGeom>
          <a:noFill/>
          <a:ln>
            <a:noFill/>
          </a:ln>
        </p:spPr>
      </p:pic>
      <p:sp>
        <p:nvSpPr>
          <p:cNvPr id="401" name="Google Shape;401;p59"/>
          <p:cNvSpPr txBox="1"/>
          <p:nvPr>
            <p:ph idx="11" type="ftr"/>
          </p:nvPr>
        </p:nvSpPr>
        <p:spPr>
          <a:xfrm>
            <a:off x="781812" y="4743895"/>
            <a:ext cx="1437333"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extLst>
    <p:ext uri="{DCECCB84-F9BA-43D5-87BE-67443E8EF086}">
      <p15:sldGuideLst>
        <p15:guide id="1" pos="49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 light layout">
  <p:cSld name="Cover 1 - light layout">
    <p:spTree>
      <p:nvGrpSpPr>
        <p:cNvPr id="402" name="Shape 402"/>
        <p:cNvGrpSpPr/>
        <p:nvPr/>
      </p:nvGrpSpPr>
      <p:grpSpPr>
        <a:xfrm>
          <a:off x="0" y="0"/>
          <a:ext cx="0" cy="0"/>
          <a:chOff x="0" y="0"/>
          <a:chExt cx="0" cy="0"/>
        </a:xfrm>
      </p:grpSpPr>
      <p:pic>
        <p:nvPicPr>
          <p:cNvPr id="403" name="Google Shape;403;p60"/>
          <p:cNvPicPr preferRelativeResize="0"/>
          <p:nvPr/>
        </p:nvPicPr>
        <p:blipFill rotWithShape="1">
          <a:blip r:embed="rId2">
            <a:alphaModFix/>
          </a:blip>
          <a:srcRect b="461" l="402" r="804" t="430"/>
          <a:stretch/>
        </p:blipFill>
        <p:spPr>
          <a:xfrm>
            <a:off x="37214" y="0"/>
            <a:ext cx="9114761" cy="5143500"/>
          </a:xfrm>
          <a:prstGeom prst="rect">
            <a:avLst/>
          </a:prstGeom>
          <a:noFill/>
          <a:ln>
            <a:noFill/>
          </a:ln>
        </p:spPr>
      </p:pic>
      <p:sp>
        <p:nvSpPr>
          <p:cNvPr id="404" name="Google Shape;404;p60"/>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05" name="Google Shape;405;p60"/>
          <p:cNvSpPr txBox="1"/>
          <p:nvPr>
            <p:ph type="ctrTitle"/>
          </p:nvPr>
        </p:nvSpPr>
        <p:spPr>
          <a:xfrm>
            <a:off x="781812" y="1578820"/>
            <a:ext cx="3009900" cy="1371352"/>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2"/>
              </a:buClr>
              <a:buSzPts val="2700"/>
              <a:buFont typeface="Arial"/>
              <a:buNone/>
              <a:defRPr b="1" sz="27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06" name="Google Shape;406;p60"/>
          <p:cNvSpPr txBox="1"/>
          <p:nvPr>
            <p:ph idx="1" type="subTitle"/>
          </p:nvPr>
        </p:nvSpPr>
        <p:spPr>
          <a:xfrm>
            <a:off x="782242" y="3140964"/>
            <a:ext cx="3010661" cy="3429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500"/>
              <a:buNone/>
              <a:defRPr sz="1500">
                <a:solidFill>
                  <a:schemeClr val="dk2"/>
                </a:solidFill>
              </a:defRPr>
            </a:lvl1pPr>
            <a:lvl2pPr lvl="1" algn="ctr">
              <a:lnSpc>
                <a:spcPct val="100000"/>
              </a:lnSpc>
              <a:spcBef>
                <a:spcPts val="400"/>
              </a:spcBef>
              <a:spcAft>
                <a:spcPts val="0"/>
              </a:spcAft>
              <a:buClr>
                <a:schemeClr val="dk1"/>
              </a:buClr>
              <a:buSzPts val="1500"/>
              <a:buNone/>
              <a:defRPr sz="1500"/>
            </a:lvl2pPr>
            <a:lvl3pPr lvl="2" algn="ctr">
              <a:lnSpc>
                <a:spcPct val="100000"/>
              </a:lnSpc>
              <a:spcBef>
                <a:spcPts val="400"/>
              </a:spcBef>
              <a:spcAft>
                <a:spcPts val="0"/>
              </a:spcAft>
              <a:buClr>
                <a:schemeClr val="dk1"/>
              </a:buClr>
              <a:buSzPts val="1400"/>
              <a:buNone/>
              <a:defRPr sz="1400"/>
            </a:lvl3pPr>
            <a:lvl4pPr lvl="3" algn="ctr">
              <a:lnSpc>
                <a:spcPct val="100000"/>
              </a:lnSpc>
              <a:spcBef>
                <a:spcPts val="400"/>
              </a:spcBef>
              <a:spcAft>
                <a:spcPts val="0"/>
              </a:spcAft>
              <a:buClr>
                <a:schemeClr val="dk1"/>
              </a:buClr>
              <a:buSzPts val="1200"/>
              <a:buNone/>
              <a:defRPr sz="1200"/>
            </a:lvl4pPr>
            <a:lvl5pPr lvl="4" algn="ctr">
              <a:lnSpc>
                <a:spcPct val="10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07" name="Google Shape;407;p60"/>
          <p:cNvSpPr txBox="1"/>
          <p:nvPr>
            <p:ph idx="2" type="body"/>
          </p:nvPr>
        </p:nvSpPr>
        <p:spPr>
          <a:xfrm>
            <a:off x="781812" y="3967309"/>
            <a:ext cx="3009884" cy="2738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900"/>
              <a:buNone/>
              <a:defRPr sz="900">
                <a:solidFill>
                  <a:schemeClr val="dk1"/>
                </a:solidFill>
              </a:defRPr>
            </a:lvl1pPr>
            <a:lvl2pPr indent="-228600" lvl="1" marL="914400" algn="l">
              <a:lnSpc>
                <a:spcPct val="100000"/>
              </a:lnSpc>
              <a:spcBef>
                <a:spcPts val="400"/>
              </a:spcBef>
              <a:spcAft>
                <a:spcPts val="0"/>
              </a:spcAft>
              <a:buClr>
                <a:schemeClr val="lt2"/>
              </a:buClr>
              <a:buSzPts val="1200"/>
              <a:buNone/>
              <a:defRPr>
                <a:solidFill>
                  <a:schemeClr val="lt2"/>
                </a:solidFill>
              </a:defRPr>
            </a:lvl2pPr>
            <a:lvl3pPr indent="-228600" lvl="2" marL="1371600" algn="l">
              <a:lnSpc>
                <a:spcPct val="100000"/>
              </a:lnSpc>
              <a:spcBef>
                <a:spcPts val="400"/>
              </a:spcBef>
              <a:spcAft>
                <a:spcPts val="0"/>
              </a:spcAft>
              <a:buClr>
                <a:schemeClr val="lt2"/>
              </a:buClr>
              <a:buSzPts val="1200"/>
              <a:buNone/>
              <a:defRPr>
                <a:solidFill>
                  <a:schemeClr val="lt2"/>
                </a:solidFill>
              </a:defRPr>
            </a:lvl3pPr>
            <a:lvl4pPr indent="-228600" lvl="3" marL="1828800" algn="l">
              <a:lnSpc>
                <a:spcPct val="100000"/>
              </a:lnSpc>
              <a:spcBef>
                <a:spcPts val="400"/>
              </a:spcBef>
              <a:spcAft>
                <a:spcPts val="0"/>
              </a:spcAft>
              <a:buClr>
                <a:schemeClr val="lt2"/>
              </a:buClr>
              <a:buSzPts val="1200"/>
              <a:buNone/>
              <a:defRPr>
                <a:solidFill>
                  <a:schemeClr val="lt2"/>
                </a:solidFill>
              </a:defRPr>
            </a:lvl4pPr>
            <a:lvl5pPr indent="-228600" lvl="4" marL="2286000" algn="l">
              <a:lnSpc>
                <a:spcPct val="100000"/>
              </a:lnSpc>
              <a:spcBef>
                <a:spcPts val="400"/>
              </a:spcBef>
              <a:spcAft>
                <a:spcPts val="0"/>
              </a:spcAft>
              <a:buClr>
                <a:schemeClr val="lt2"/>
              </a:buClr>
              <a:buSzPts val="1200"/>
              <a:buNone/>
              <a:defRPr>
                <a:solidFill>
                  <a:schemeClr val="lt2"/>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408" name="Google Shape;408;p60"/>
          <p:cNvPicPr preferRelativeResize="0"/>
          <p:nvPr/>
        </p:nvPicPr>
        <p:blipFill rotWithShape="1">
          <a:blip r:embed="rId3">
            <a:alphaModFix/>
          </a:blip>
          <a:srcRect b="0" l="0" r="0" t="0"/>
          <a:stretch/>
        </p:blipFill>
        <p:spPr>
          <a:xfrm>
            <a:off x="354568" y="286398"/>
            <a:ext cx="1550987" cy="465296"/>
          </a:xfrm>
          <a:prstGeom prst="rect">
            <a:avLst/>
          </a:prstGeom>
          <a:noFill/>
          <a:ln>
            <a:noFill/>
          </a:ln>
        </p:spPr>
      </p:pic>
    </p:spTree>
  </p:cSld>
  <p:clrMapOvr>
    <a:masterClrMapping/>
  </p:clrMapOvr>
  <p:extLst>
    <p:ext uri="{DCECCB84-F9BA-43D5-87BE-67443E8EF086}">
      <p15:sldGuideLst>
        <p15:guide id="1" pos="492">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2 - dark layout">
  <p:cSld name="Cover 2 - dark layout">
    <p:bg>
      <p:bgPr>
        <a:solidFill>
          <a:schemeClr val="dk2"/>
        </a:solidFill>
      </p:bgPr>
    </p:bg>
    <p:spTree>
      <p:nvGrpSpPr>
        <p:cNvPr id="409" name="Shape 409"/>
        <p:cNvGrpSpPr/>
        <p:nvPr/>
      </p:nvGrpSpPr>
      <p:grpSpPr>
        <a:xfrm>
          <a:off x="0" y="0"/>
          <a:ext cx="0" cy="0"/>
          <a:chOff x="0" y="0"/>
          <a:chExt cx="0" cy="0"/>
        </a:xfrm>
      </p:grpSpPr>
      <p:sp>
        <p:nvSpPr>
          <p:cNvPr id="410" name="Google Shape;410;p61"/>
          <p:cNvSpPr txBox="1"/>
          <p:nvPr>
            <p:ph type="ctrTitle"/>
          </p:nvPr>
        </p:nvSpPr>
        <p:spPr>
          <a:xfrm>
            <a:off x="1124712" y="1539062"/>
            <a:ext cx="6126988" cy="118445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6"/>
              </a:buClr>
              <a:buSzPts val="2700"/>
              <a:buFont typeface="Arial"/>
              <a:buNone/>
              <a:defRPr b="1" sz="2700">
                <a:solidFill>
                  <a:schemeClr val="accent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11" name="Google Shape;411;p61"/>
          <p:cNvSpPr txBox="1"/>
          <p:nvPr>
            <p:ph idx="1" type="subTitle"/>
          </p:nvPr>
        </p:nvSpPr>
        <p:spPr>
          <a:xfrm>
            <a:off x="1125143" y="2914304"/>
            <a:ext cx="6128537" cy="3429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lt2"/>
              </a:buClr>
              <a:buSzPts val="1500"/>
              <a:buNone/>
              <a:defRPr sz="1500">
                <a:solidFill>
                  <a:schemeClr val="lt2"/>
                </a:solidFill>
              </a:defRPr>
            </a:lvl1pPr>
            <a:lvl2pPr lvl="1" algn="ctr">
              <a:lnSpc>
                <a:spcPct val="100000"/>
              </a:lnSpc>
              <a:spcBef>
                <a:spcPts val="400"/>
              </a:spcBef>
              <a:spcAft>
                <a:spcPts val="0"/>
              </a:spcAft>
              <a:buClr>
                <a:schemeClr val="lt1"/>
              </a:buClr>
              <a:buSzPts val="1500"/>
              <a:buNone/>
              <a:defRPr sz="1500"/>
            </a:lvl2pPr>
            <a:lvl3pPr lvl="2" algn="ctr">
              <a:lnSpc>
                <a:spcPct val="100000"/>
              </a:lnSpc>
              <a:spcBef>
                <a:spcPts val="400"/>
              </a:spcBef>
              <a:spcAft>
                <a:spcPts val="0"/>
              </a:spcAft>
              <a:buClr>
                <a:schemeClr val="lt1"/>
              </a:buClr>
              <a:buSzPts val="1400"/>
              <a:buNone/>
              <a:defRPr sz="1400"/>
            </a:lvl3pPr>
            <a:lvl4pPr lvl="3" algn="ctr">
              <a:lnSpc>
                <a:spcPct val="100000"/>
              </a:lnSpc>
              <a:spcBef>
                <a:spcPts val="400"/>
              </a:spcBef>
              <a:spcAft>
                <a:spcPts val="0"/>
              </a:spcAft>
              <a:buClr>
                <a:schemeClr val="lt1"/>
              </a:buClr>
              <a:buSzPts val="1200"/>
              <a:buNone/>
              <a:defRPr sz="1200"/>
            </a:lvl4pPr>
            <a:lvl5pPr lvl="4" algn="ctr">
              <a:lnSpc>
                <a:spcPct val="10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p:txBody>
      </p:sp>
      <p:sp>
        <p:nvSpPr>
          <p:cNvPr id="412" name="Google Shape;412;p61"/>
          <p:cNvSpPr txBox="1"/>
          <p:nvPr>
            <p:ph idx="2" type="body"/>
          </p:nvPr>
        </p:nvSpPr>
        <p:spPr>
          <a:xfrm>
            <a:off x="1124713" y="3740649"/>
            <a:ext cx="3009884" cy="2738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900"/>
              <a:buNone/>
              <a:defRPr sz="900">
                <a:solidFill>
                  <a:schemeClr val="lt1"/>
                </a:solidFill>
              </a:defRPr>
            </a:lvl1pPr>
            <a:lvl2pPr indent="-228600" lvl="1" marL="914400" algn="l">
              <a:lnSpc>
                <a:spcPct val="100000"/>
              </a:lnSpc>
              <a:spcBef>
                <a:spcPts val="400"/>
              </a:spcBef>
              <a:spcAft>
                <a:spcPts val="0"/>
              </a:spcAft>
              <a:buClr>
                <a:schemeClr val="dk2"/>
              </a:buClr>
              <a:buSzPts val="1200"/>
              <a:buNone/>
              <a:defRPr>
                <a:solidFill>
                  <a:schemeClr val="dk2"/>
                </a:solidFill>
              </a:defRPr>
            </a:lvl2pPr>
            <a:lvl3pPr indent="-228600" lvl="2" marL="1371600" algn="l">
              <a:lnSpc>
                <a:spcPct val="100000"/>
              </a:lnSpc>
              <a:spcBef>
                <a:spcPts val="400"/>
              </a:spcBef>
              <a:spcAft>
                <a:spcPts val="0"/>
              </a:spcAft>
              <a:buClr>
                <a:schemeClr val="dk2"/>
              </a:buClr>
              <a:buSzPts val="1200"/>
              <a:buNone/>
              <a:defRPr>
                <a:solidFill>
                  <a:schemeClr val="dk2"/>
                </a:solidFill>
              </a:defRPr>
            </a:lvl3pPr>
            <a:lvl4pPr indent="-228600" lvl="3" marL="1828800" algn="l">
              <a:lnSpc>
                <a:spcPct val="100000"/>
              </a:lnSpc>
              <a:spcBef>
                <a:spcPts val="400"/>
              </a:spcBef>
              <a:spcAft>
                <a:spcPts val="0"/>
              </a:spcAft>
              <a:buClr>
                <a:schemeClr val="dk2"/>
              </a:buClr>
              <a:buSzPts val="1200"/>
              <a:buNone/>
              <a:defRPr>
                <a:solidFill>
                  <a:schemeClr val="dk2"/>
                </a:solidFill>
              </a:defRPr>
            </a:lvl4pPr>
            <a:lvl5pPr indent="-228600" lvl="4" marL="2286000" algn="l">
              <a:lnSpc>
                <a:spcPct val="100000"/>
              </a:lnSpc>
              <a:spcBef>
                <a:spcPts val="400"/>
              </a:spcBef>
              <a:spcAft>
                <a:spcPts val="0"/>
              </a:spcAft>
              <a:buClr>
                <a:schemeClr val="dk2"/>
              </a:buClr>
              <a:buSzPts val="1200"/>
              <a:buNone/>
              <a:defRPr>
                <a:solidFill>
                  <a:schemeClr val="dk2"/>
                </a:solidFill>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13" name="Google Shape;413;p61"/>
          <p:cNvSpPr txBox="1"/>
          <p:nvPr>
            <p:ph idx="11" type="ftr"/>
          </p:nvPr>
        </p:nvSpPr>
        <p:spPr>
          <a:xfrm>
            <a:off x="1124713"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414" name="Google Shape;414;p61"/>
          <p:cNvPicPr preferRelativeResize="0"/>
          <p:nvPr/>
        </p:nvPicPr>
        <p:blipFill rotWithShape="1">
          <a:blip r:embed="rId2">
            <a:alphaModFix/>
          </a:blip>
          <a:srcRect b="0" l="0" r="0" t="0"/>
          <a:stretch/>
        </p:blipFill>
        <p:spPr>
          <a:xfrm>
            <a:off x="542924" y="741859"/>
            <a:ext cx="2421257" cy="425008"/>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2 - light layout">
  <p:cSld name="Cover 2 - light layout">
    <p:bg>
      <p:bgPr>
        <a:solidFill>
          <a:schemeClr val="lt2"/>
        </a:solidFill>
      </p:bgPr>
    </p:bg>
    <p:spTree>
      <p:nvGrpSpPr>
        <p:cNvPr id="415" name="Shape 415"/>
        <p:cNvGrpSpPr/>
        <p:nvPr/>
      </p:nvGrpSpPr>
      <p:grpSpPr>
        <a:xfrm>
          <a:off x="0" y="0"/>
          <a:ext cx="0" cy="0"/>
          <a:chOff x="0" y="0"/>
          <a:chExt cx="0" cy="0"/>
        </a:xfrm>
      </p:grpSpPr>
      <p:sp>
        <p:nvSpPr>
          <p:cNvPr id="416" name="Google Shape;416;p62"/>
          <p:cNvSpPr txBox="1"/>
          <p:nvPr>
            <p:ph idx="11" type="ftr"/>
          </p:nvPr>
        </p:nvSpPr>
        <p:spPr>
          <a:xfrm>
            <a:off x="1124713"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417" name="Google Shape;417;p62"/>
          <p:cNvPicPr preferRelativeResize="0"/>
          <p:nvPr/>
        </p:nvPicPr>
        <p:blipFill rotWithShape="1">
          <a:blip r:embed="rId2">
            <a:alphaModFix/>
          </a:blip>
          <a:srcRect b="0" l="0" r="0" t="0"/>
          <a:stretch/>
        </p:blipFill>
        <p:spPr>
          <a:xfrm>
            <a:off x="542924" y="741859"/>
            <a:ext cx="2421256" cy="425008"/>
          </a:xfrm>
          <a:prstGeom prst="rect">
            <a:avLst/>
          </a:prstGeom>
          <a:noFill/>
          <a:ln>
            <a:noFill/>
          </a:ln>
        </p:spPr>
      </p:pic>
      <p:sp>
        <p:nvSpPr>
          <p:cNvPr id="418" name="Google Shape;418;p62"/>
          <p:cNvSpPr txBox="1"/>
          <p:nvPr>
            <p:ph type="ctrTitle"/>
          </p:nvPr>
        </p:nvSpPr>
        <p:spPr>
          <a:xfrm>
            <a:off x="1124712" y="1539062"/>
            <a:ext cx="6126988" cy="118445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3"/>
              </a:buClr>
              <a:buSzPts val="2700"/>
              <a:buFont typeface="Arial"/>
              <a:buNone/>
              <a:defRPr b="1" sz="2700">
                <a:solidFill>
                  <a:schemeClr val="accent3"/>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19" name="Google Shape;419;p62"/>
          <p:cNvSpPr txBox="1"/>
          <p:nvPr>
            <p:ph idx="1" type="subTitle"/>
          </p:nvPr>
        </p:nvSpPr>
        <p:spPr>
          <a:xfrm>
            <a:off x="1125143" y="2914304"/>
            <a:ext cx="6128537" cy="3429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2"/>
              </a:buClr>
              <a:buSzPts val="1500"/>
              <a:buNone/>
              <a:defRPr sz="1500">
                <a:solidFill>
                  <a:schemeClr val="dk2"/>
                </a:solidFill>
              </a:defRPr>
            </a:lvl1pPr>
            <a:lvl2pPr lvl="1" algn="ctr">
              <a:lnSpc>
                <a:spcPct val="100000"/>
              </a:lnSpc>
              <a:spcBef>
                <a:spcPts val="400"/>
              </a:spcBef>
              <a:spcAft>
                <a:spcPts val="0"/>
              </a:spcAft>
              <a:buClr>
                <a:schemeClr val="dk1"/>
              </a:buClr>
              <a:buSzPts val="1500"/>
              <a:buNone/>
              <a:defRPr sz="1500"/>
            </a:lvl2pPr>
            <a:lvl3pPr lvl="2" algn="ctr">
              <a:lnSpc>
                <a:spcPct val="100000"/>
              </a:lnSpc>
              <a:spcBef>
                <a:spcPts val="400"/>
              </a:spcBef>
              <a:spcAft>
                <a:spcPts val="0"/>
              </a:spcAft>
              <a:buClr>
                <a:schemeClr val="dk1"/>
              </a:buClr>
              <a:buSzPts val="1400"/>
              <a:buNone/>
              <a:defRPr sz="1400"/>
            </a:lvl3pPr>
            <a:lvl4pPr lvl="3" algn="ctr">
              <a:lnSpc>
                <a:spcPct val="100000"/>
              </a:lnSpc>
              <a:spcBef>
                <a:spcPts val="400"/>
              </a:spcBef>
              <a:spcAft>
                <a:spcPts val="0"/>
              </a:spcAft>
              <a:buClr>
                <a:schemeClr val="dk1"/>
              </a:buClr>
              <a:buSzPts val="1200"/>
              <a:buNone/>
              <a:defRPr sz="1200"/>
            </a:lvl4pPr>
            <a:lvl5pPr lvl="4" algn="ctr">
              <a:lnSpc>
                <a:spcPct val="10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20" name="Google Shape;420;p62"/>
          <p:cNvSpPr txBox="1"/>
          <p:nvPr>
            <p:ph idx="2" type="body"/>
          </p:nvPr>
        </p:nvSpPr>
        <p:spPr>
          <a:xfrm>
            <a:off x="1124713" y="3740649"/>
            <a:ext cx="3009884" cy="2738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900"/>
              <a:buNone/>
              <a:defRPr sz="900">
                <a:solidFill>
                  <a:schemeClr val="dk1"/>
                </a:solidFill>
              </a:defRPr>
            </a:lvl1pPr>
            <a:lvl2pPr indent="-228600" lvl="1" marL="914400" algn="l">
              <a:lnSpc>
                <a:spcPct val="100000"/>
              </a:lnSpc>
              <a:spcBef>
                <a:spcPts val="400"/>
              </a:spcBef>
              <a:spcAft>
                <a:spcPts val="0"/>
              </a:spcAft>
              <a:buClr>
                <a:schemeClr val="lt2"/>
              </a:buClr>
              <a:buSzPts val="1200"/>
              <a:buNone/>
              <a:defRPr>
                <a:solidFill>
                  <a:schemeClr val="lt2"/>
                </a:solidFill>
              </a:defRPr>
            </a:lvl2pPr>
            <a:lvl3pPr indent="-228600" lvl="2" marL="1371600" algn="l">
              <a:lnSpc>
                <a:spcPct val="100000"/>
              </a:lnSpc>
              <a:spcBef>
                <a:spcPts val="400"/>
              </a:spcBef>
              <a:spcAft>
                <a:spcPts val="0"/>
              </a:spcAft>
              <a:buClr>
                <a:schemeClr val="lt2"/>
              </a:buClr>
              <a:buSzPts val="1200"/>
              <a:buNone/>
              <a:defRPr>
                <a:solidFill>
                  <a:schemeClr val="lt2"/>
                </a:solidFill>
              </a:defRPr>
            </a:lvl3pPr>
            <a:lvl4pPr indent="-228600" lvl="3" marL="1828800" algn="l">
              <a:lnSpc>
                <a:spcPct val="100000"/>
              </a:lnSpc>
              <a:spcBef>
                <a:spcPts val="400"/>
              </a:spcBef>
              <a:spcAft>
                <a:spcPts val="0"/>
              </a:spcAft>
              <a:buClr>
                <a:schemeClr val="lt2"/>
              </a:buClr>
              <a:buSzPts val="1200"/>
              <a:buNone/>
              <a:defRPr>
                <a:solidFill>
                  <a:schemeClr val="lt2"/>
                </a:solidFill>
              </a:defRPr>
            </a:lvl4pPr>
            <a:lvl5pPr indent="-228600" lvl="4" marL="2286000" algn="l">
              <a:lnSpc>
                <a:spcPct val="100000"/>
              </a:lnSpc>
              <a:spcBef>
                <a:spcPts val="400"/>
              </a:spcBef>
              <a:spcAft>
                <a:spcPts val="0"/>
              </a:spcAft>
              <a:buClr>
                <a:schemeClr val="lt2"/>
              </a:buClr>
              <a:buSzPts val="1200"/>
              <a:buNone/>
              <a:defRPr>
                <a:solidFill>
                  <a:schemeClr val="lt2"/>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ontents">
    <p:bg>
      <p:bgPr>
        <a:solidFill>
          <a:schemeClr val="dk1"/>
        </a:solidFill>
      </p:bgPr>
    </p:bg>
    <p:spTree>
      <p:nvGrpSpPr>
        <p:cNvPr id="421" name="Shape 421"/>
        <p:cNvGrpSpPr/>
        <p:nvPr/>
      </p:nvGrpSpPr>
      <p:grpSpPr>
        <a:xfrm>
          <a:off x="0" y="0"/>
          <a:ext cx="0" cy="0"/>
          <a:chOff x="0" y="0"/>
          <a:chExt cx="0" cy="0"/>
        </a:xfrm>
      </p:grpSpPr>
      <p:sp>
        <p:nvSpPr>
          <p:cNvPr id="422" name="Google Shape;422;p63"/>
          <p:cNvSpPr txBox="1"/>
          <p:nvPr>
            <p:ph type="title"/>
          </p:nvPr>
        </p:nvSpPr>
        <p:spPr>
          <a:xfrm>
            <a:off x="342899" y="372092"/>
            <a:ext cx="8458201" cy="27699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3"/>
              </a:buClr>
              <a:buSzPts val="18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3" name="Google Shape;423;p63"/>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4" name="Google Shape;424;p63"/>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1"/>
                </a:solidFill>
                <a:latin typeface="Arial"/>
                <a:ea typeface="Arial"/>
                <a:cs typeface="Arial"/>
                <a:sym typeface="Arial"/>
              </a:defRPr>
            </a:lvl1pPr>
            <a:lvl2pPr indent="0" lvl="1" marL="0" algn="l">
              <a:spcBef>
                <a:spcPts val="0"/>
              </a:spcBef>
              <a:buNone/>
              <a:defRPr sz="500">
                <a:solidFill>
                  <a:schemeClr val="lt1"/>
                </a:solidFill>
                <a:latin typeface="Arial"/>
                <a:ea typeface="Arial"/>
                <a:cs typeface="Arial"/>
                <a:sym typeface="Arial"/>
              </a:defRPr>
            </a:lvl2pPr>
            <a:lvl3pPr indent="0" lvl="2" marL="0" algn="l">
              <a:spcBef>
                <a:spcPts val="0"/>
              </a:spcBef>
              <a:buNone/>
              <a:defRPr sz="500">
                <a:solidFill>
                  <a:schemeClr val="lt1"/>
                </a:solidFill>
                <a:latin typeface="Arial"/>
                <a:ea typeface="Arial"/>
                <a:cs typeface="Arial"/>
                <a:sym typeface="Arial"/>
              </a:defRPr>
            </a:lvl3pPr>
            <a:lvl4pPr indent="0" lvl="3" marL="0" algn="l">
              <a:spcBef>
                <a:spcPts val="0"/>
              </a:spcBef>
              <a:buNone/>
              <a:defRPr sz="500">
                <a:solidFill>
                  <a:schemeClr val="lt1"/>
                </a:solidFill>
                <a:latin typeface="Arial"/>
                <a:ea typeface="Arial"/>
                <a:cs typeface="Arial"/>
                <a:sym typeface="Arial"/>
              </a:defRPr>
            </a:lvl4pPr>
            <a:lvl5pPr indent="0" lvl="4" marL="0" algn="l">
              <a:spcBef>
                <a:spcPts val="0"/>
              </a:spcBef>
              <a:buNone/>
              <a:defRPr sz="500">
                <a:solidFill>
                  <a:schemeClr val="lt1"/>
                </a:solidFill>
                <a:latin typeface="Arial"/>
                <a:ea typeface="Arial"/>
                <a:cs typeface="Arial"/>
                <a:sym typeface="Arial"/>
              </a:defRPr>
            </a:lvl5pPr>
            <a:lvl6pPr indent="0" lvl="5" marL="0" algn="l">
              <a:spcBef>
                <a:spcPts val="0"/>
              </a:spcBef>
              <a:buNone/>
              <a:defRPr sz="500">
                <a:solidFill>
                  <a:schemeClr val="lt1"/>
                </a:solidFill>
                <a:latin typeface="Arial"/>
                <a:ea typeface="Arial"/>
                <a:cs typeface="Arial"/>
                <a:sym typeface="Arial"/>
              </a:defRPr>
            </a:lvl6pPr>
            <a:lvl7pPr indent="0" lvl="6" marL="0" algn="l">
              <a:spcBef>
                <a:spcPts val="0"/>
              </a:spcBef>
              <a:buNone/>
              <a:defRPr sz="500">
                <a:solidFill>
                  <a:schemeClr val="lt1"/>
                </a:solidFill>
                <a:latin typeface="Arial"/>
                <a:ea typeface="Arial"/>
                <a:cs typeface="Arial"/>
                <a:sym typeface="Arial"/>
              </a:defRPr>
            </a:lvl7pPr>
            <a:lvl8pPr indent="0" lvl="7" marL="0" algn="l">
              <a:spcBef>
                <a:spcPts val="0"/>
              </a:spcBef>
              <a:buNone/>
              <a:defRPr sz="500">
                <a:solidFill>
                  <a:schemeClr val="lt1"/>
                </a:solidFill>
                <a:latin typeface="Arial"/>
                <a:ea typeface="Arial"/>
                <a:cs typeface="Arial"/>
                <a:sym typeface="Arial"/>
              </a:defRPr>
            </a:lvl8pPr>
            <a:lvl9pPr indent="0" lvl="8" marL="0" algn="l">
              <a:spcBef>
                <a:spcPts val="0"/>
              </a:spcBef>
              <a:buNone/>
              <a:defRPr sz="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425" name="Google Shape;425;p63"/>
          <p:cNvSpPr txBox="1"/>
          <p:nvPr>
            <p:ph idx="1" type="body"/>
          </p:nvPr>
        </p:nvSpPr>
        <p:spPr>
          <a:xfrm>
            <a:off x="342900" y="1275588"/>
            <a:ext cx="8526066" cy="2969311"/>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800"/>
              </a:spcBef>
              <a:spcAft>
                <a:spcPts val="0"/>
              </a:spcAft>
              <a:buClr>
                <a:schemeClr val="lt1"/>
              </a:buClr>
              <a:buSzPts val="1400"/>
              <a:buFont typeface="Arial"/>
              <a:buAutoNum type="arabicPeriod"/>
              <a:defRPr sz="1400">
                <a:solidFill>
                  <a:schemeClr val="lt1"/>
                </a:solidFill>
              </a:defRPr>
            </a:lvl1pPr>
            <a:lvl2pPr indent="-317500" lvl="1" marL="914400" algn="l">
              <a:lnSpc>
                <a:spcPct val="100000"/>
              </a:lnSpc>
              <a:spcBef>
                <a:spcPts val="400"/>
              </a:spcBef>
              <a:spcAft>
                <a:spcPts val="0"/>
              </a:spcAft>
              <a:buClr>
                <a:schemeClr val="lt1"/>
              </a:buClr>
              <a:buSzPts val="1400"/>
              <a:buFont typeface="Arial"/>
              <a:buChar char="•"/>
              <a:defRPr sz="1400">
                <a:solidFill>
                  <a:schemeClr val="lt1"/>
                </a:solidFill>
              </a:defRPr>
            </a:lvl2pPr>
            <a:lvl3pPr indent="-317500" lvl="2" marL="1371600" algn="l">
              <a:lnSpc>
                <a:spcPct val="100000"/>
              </a:lnSpc>
              <a:spcBef>
                <a:spcPts val="400"/>
              </a:spcBef>
              <a:spcAft>
                <a:spcPts val="0"/>
              </a:spcAft>
              <a:buClr>
                <a:schemeClr val="lt1"/>
              </a:buClr>
              <a:buSzPts val="1400"/>
              <a:buFont typeface="Cambria"/>
              <a:buChar char="⎻"/>
              <a:defRPr sz="1400">
                <a:solidFill>
                  <a:schemeClr val="lt1"/>
                </a:solidFill>
              </a:defRPr>
            </a:lvl3pPr>
            <a:lvl4pPr indent="-304800" lvl="3" marL="1828800" algn="l">
              <a:lnSpc>
                <a:spcPct val="100000"/>
              </a:lnSpc>
              <a:spcBef>
                <a:spcPts val="400"/>
              </a:spcBef>
              <a:spcAft>
                <a:spcPts val="0"/>
              </a:spcAft>
              <a:buClr>
                <a:schemeClr val="lt1"/>
              </a:buClr>
              <a:buSzPts val="1200"/>
              <a:buChar char="•"/>
              <a:defRPr>
                <a:solidFill>
                  <a:schemeClr val="lt1"/>
                </a:solidFill>
              </a:defRPr>
            </a:lvl4pPr>
            <a:lvl5pPr indent="-304800" lvl="4" marL="2286000" algn="l">
              <a:lnSpc>
                <a:spcPct val="100000"/>
              </a:lnSpc>
              <a:spcBef>
                <a:spcPts val="400"/>
              </a:spcBef>
              <a:spcAft>
                <a:spcPts val="0"/>
              </a:spcAft>
              <a:buClr>
                <a:schemeClr val="lt1"/>
              </a:buClr>
              <a:buSzPts val="1200"/>
              <a:buChar char="•"/>
              <a:defRPr>
                <a:solidFill>
                  <a:schemeClr val="lt1"/>
                </a:solidFill>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pic>
        <p:nvPicPr>
          <p:cNvPr id="426" name="Google Shape;426;p63"/>
          <p:cNvPicPr preferRelativeResize="0"/>
          <p:nvPr/>
        </p:nvPicPr>
        <p:blipFill rotWithShape="1">
          <a:blip r:embed="rId2">
            <a:alphaModFix/>
          </a:blip>
          <a:srcRect b="0" l="0" r="0" t="0"/>
          <a:stretch/>
        </p:blipFill>
        <p:spPr>
          <a:xfrm>
            <a:off x="7851398" y="4764359"/>
            <a:ext cx="1021581" cy="306474"/>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losing">
  <p:cSld name="1_Closing">
    <p:bg>
      <p:bgPr>
        <a:solidFill>
          <a:schemeClr val="lt2"/>
        </a:solidFill>
      </p:bgPr>
    </p:bg>
    <p:spTree>
      <p:nvGrpSpPr>
        <p:cNvPr id="427" name="Shape 427"/>
        <p:cNvGrpSpPr/>
        <p:nvPr/>
      </p:nvGrpSpPr>
      <p:grpSpPr>
        <a:xfrm>
          <a:off x="0" y="0"/>
          <a:ext cx="0" cy="0"/>
          <a:chOff x="0" y="0"/>
          <a:chExt cx="0" cy="0"/>
        </a:xfrm>
      </p:grpSpPr>
      <p:pic>
        <p:nvPicPr>
          <p:cNvPr id="428" name="Google Shape;428;p64"/>
          <p:cNvPicPr preferRelativeResize="0"/>
          <p:nvPr/>
        </p:nvPicPr>
        <p:blipFill rotWithShape="1">
          <a:blip r:embed="rId2">
            <a:alphaModFix/>
          </a:blip>
          <a:srcRect b="0" l="0" r="0" t="0"/>
          <a:stretch/>
        </p:blipFill>
        <p:spPr>
          <a:xfrm>
            <a:off x="3676649" y="-12700"/>
            <a:ext cx="5480849" cy="5156200"/>
          </a:xfrm>
          <a:prstGeom prst="rect">
            <a:avLst/>
          </a:prstGeom>
          <a:noFill/>
          <a:ln>
            <a:noFill/>
          </a:ln>
        </p:spPr>
      </p:pic>
      <p:pic>
        <p:nvPicPr>
          <p:cNvPr id="429" name="Google Shape;429;p64"/>
          <p:cNvPicPr preferRelativeResize="0"/>
          <p:nvPr/>
        </p:nvPicPr>
        <p:blipFill rotWithShape="1">
          <a:blip r:embed="rId3">
            <a:alphaModFix/>
          </a:blip>
          <a:srcRect b="799" l="0" r="0" t="800"/>
          <a:stretch/>
        </p:blipFill>
        <p:spPr>
          <a:xfrm>
            <a:off x="0" y="0"/>
            <a:ext cx="0" cy="5143500"/>
          </a:xfrm>
          <a:prstGeom prst="rect">
            <a:avLst/>
          </a:prstGeom>
          <a:noFill/>
          <a:ln>
            <a:noFill/>
          </a:ln>
        </p:spPr>
      </p:pic>
      <p:sp>
        <p:nvSpPr>
          <p:cNvPr id="430" name="Google Shape;430;p64"/>
          <p:cNvSpPr txBox="1"/>
          <p:nvPr>
            <p:ph type="ctrTitle"/>
          </p:nvPr>
        </p:nvSpPr>
        <p:spPr>
          <a:xfrm>
            <a:off x="781812" y="1427753"/>
            <a:ext cx="4539995" cy="1384994"/>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dk1"/>
              </a:buClr>
              <a:buSzPts val="4500"/>
              <a:buFont typeface="Arial"/>
              <a:buNone/>
              <a:defRPr b="1" sz="45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1" name="Google Shape;431;p64"/>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2" name="Google Shape;432;p64"/>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433" name="Google Shape;433;p64"/>
          <p:cNvSpPr txBox="1"/>
          <p:nvPr>
            <p:ph idx="1" type="body"/>
          </p:nvPr>
        </p:nvSpPr>
        <p:spPr>
          <a:xfrm>
            <a:off x="781050" y="2923161"/>
            <a:ext cx="4539992" cy="97155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434" name="Google Shape;434;p64"/>
          <p:cNvPicPr preferRelativeResize="0"/>
          <p:nvPr/>
        </p:nvPicPr>
        <p:blipFill rotWithShape="1">
          <a:blip r:embed="rId4">
            <a:alphaModFix/>
          </a:blip>
          <a:srcRect b="0" l="0" r="0" t="0"/>
          <a:stretch/>
        </p:blipFill>
        <p:spPr>
          <a:xfrm>
            <a:off x="354568" y="286398"/>
            <a:ext cx="1550987" cy="465296"/>
          </a:xfrm>
          <a:prstGeom prst="rect">
            <a:avLst/>
          </a:prstGeom>
          <a:noFill/>
          <a:ln>
            <a:noFill/>
          </a:ln>
        </p:spPr>
      </p:pic>
      <p:sp>
        <p:nvSpPr>
          <p:cNvPr id="435" name="Google Shape;435;p64"/>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pos="49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lt2"/>
        </a:solidFill>
      </p:bgPr>
    </p:bg>
    <p:spTree>
      <p:nvGrpSpPr>
        <p:cNvPr id="436" name="Shape 436"/>
        <p:cNvGrpSpPr/>
        <p:nvPr/>
      </p:nvGrpSpPr>
      <p:grpSpPr>
        <a:xfrm>
          <a:off x="0" y="0"/>
          <a:ext cx="0" cy="0"/>
          <a:chOff x="0" y="0"/>
          <a:chExt cx="0" cy="0"/>
        </a:xfrm>
      </p:grpSpPr>
      <p:pic>
        <p:nvPicPr>
          <p:cNvPr id="437" name="Google Shape;437;p65"/>
          <p:cNvPicPr preferRelativeResize="0"/>
          <p:nvPr/>
        </p:nvPicPr>
        <p:blipFill rotWithShape="1">
          <a:blip r:embed="rId2">
            <a:alphaModFix/>
          </a:blip>
          <a:srcRect b="799" l="0" r="0" t="800"/>
          <a:stretch/>
        </p:blipFill>
        <p:spPr>
          <a:xfrm>
            <a:off x="0" y="0"/>
            <a:ext cx="0" cy="5143500"/>
          </a:xfrm>
          <a:prstGeom prst="rect">
            <a:avLst/>
          </a:prstGeom>
          <a:noFill/>
          <a:ln>
            <a:noFill/>
          </a:ln>
        </p:spPr>
      </p:pic>
      <p:sp>
        <p:nvSpPr>
          <p:cNvPr id="438" name="Google Shape;438;p65"/>
          <p:cNvSpPr txBox="1"/>
          <p:nvPr>
            <p:ph type="ctrTitle"/>
          </p:nvPr>
        </p:nvSpPr>
        <p:spPr>
          <a:xfrm>
            <a:off x="781812" y="1427753"/>
            <a:ext cx="4539995" cy="1384994"/>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dk1"/>
              </a:buClr>
              <a:buSzPts val="4500"/>
              <a:buFont typeface="Arial"/>
              <a:buNone/>
              <a:defRPr b="1" sz="45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9" name="Google Shape;439;p65"/>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0" name="Google Shape;440;p65"/>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441" name="Google Shape;441;p65"/>
          <p:cNvSpPr txBox="1"/>
          <p:nvPr>
            <p:ph idx="1" type="body"/>
          </p:nvPr>
        </p:nvSpPr>
        <p:spPr>
          <a:xfrm>
            <a:off x="781050" y="2923161"/>
            <a:ext cx="4539992" cy="97155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2" name="Google Shape;442;p65"/>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pos="492">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gradient 1">
  <p:cSld name="Divider 1 - gradient 1">
    <p:spTree>
      <p:nvGrpSpPr>
        <p:cNvPr id="443" name="Shape 443"/>
        <p:cNvGrpSpPr/>
        <p:nvPr/>
      </p:nvGrpSpPr>
      <p:grpSpPr>
        <a:xfrm>
          <a:off x="0" y="0"/>
          <a:ext cx="0" cy="0"/>
          <a:chOff x="0" y="0"/>
          <a:chExt cx="0" cy="0"/>
        </a:xfrm>
      </p:grpSpPr>
      <p:pic>
        <p:nvPicPr>
          <p:cNvPr id="444" name="Google Shape;444;p66"/>
          <p:cNvPicPr preferRelativeResize="0"/>
          <p:nvPr/>
        </p:nvPicPr>
        <p:blipFill rotWithShape="1">
          <a:blip r:embed="rId2">
            <a:alphaModFix/>
          </a:blip>
          <a:srcRect b="0" l="337" r="0" t="337"/>
          <a:stretch/>
        </p:blipFill>
        <p:spPr>
          <a:xfrm>
            <a:off x="0" y="0"/>
            <a:ext cx="9144000" cy="5143500"/>
          </a:xfrm>
          <a:prstGeom prst="rect">
            <a:avLst/>
          </a:prstGeom>
          <a:noFill/>
          <a:ln>
            <a:noFill/>
          </a:ln>
        </p:spPr>
      </p:pic>
      <p:pic>
        <p:nvPicPr>
          <p:cNvPr id="445" name="Google Shape;445;p66"/>
          <p:cNvPicPr preferRelativeResize="0"/>
          <p:nvPr/>
        </p:nvPicPr>
        <p:blipFill rotWithShape="1">
          <a:blip r:embed="rId3">
            <a:alphaModFix/>
          </a:blip>
          <a:srcRect b="799" l="0" r="0" t="800"/>
          <a:stretch/>
        </p:blipFill>
        <p:spPr>
          <a:xfrm>
            <a:off x="0" y="0"/>
            <a:ext cx="0" cy="5143500"/>
          </a:xfrm>
          <a:prstGeom prst="rect">
            <a:avLst/>
          </a:prstGeom>
          <a:noFill/>
          <a:ln>
            <a:noFill/>
          </a:ln>
        </p:spPr>
      </p:pic>
      <p:sp>
        <p:nvSpPr>
          <p:cNvPr id="446" name="Google Shape;446;p66"/>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7" name="Google Shape;447;p66"/>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2"/>
                </a:solidFill>
                <a:latin typeface="Arial"/>
                <a:ea typeface="Arial"/>
                <a:cs typeface="Arial"/>
                <a:sym typeface="Arial"/>
              </a:defRPr>
            </a:lvl1pPr>
            <a:lvl2pPr indent="0" lvl="1" marL="0" algn="l">
              <a:spcBef>
                <a:spcPts val="0"/>
              </a:spcBef>
              <a:buNone/>
              <a:defRPr sz="500">
                <a:solidFill>
                  <a:schemeClr val="lt2"/>
                </a:solidFill>
                <a:latin typeface="Arial"/>
                <a:ea typeface="Arial"/>
                <a:cs typeface="Arial"/>
                <a:sym typeface="Arial"/>
              </a:defRPr>
            </a:lvl2pPr>
            <a:lvl3pPr indent="0" lvl="2" marL="0" algn="l">
              <a:spcBef>
                <a:spcPts val="0"/>
              </a:spcBef>
              <a:buNone/>
              <a:defRPr sz="500">
                <a:solidFill>
                  <a:schemeClr val="lt2"/>
                </a:solidFill>
                <a:latin typeface="Arial"/>
                <a:ea typeface="Arial"/>
                <a:cs typeface="Arial"/>
                <a:sym typeface="Arial"/>
              </a:defRPr>
            </a:lvl3pPr>
            <a:lvl4pPr indent="0" lvl="3" marL="0" algn="l">
              <a:spcBef>
                <a:spcPts val="0"/>
              </a:spcBef>
              <a:buNone/>
              <a:defRPr sz="500">
                <a:solidFill>
                  <a:schemeClr val="lt2"/>
                </a:solidFill>
                <a:latin typeface="Arial"/>
                <a:ea typeface="Arial"/>
                <a:cs typeface="Arial"/>
                <a:sym typeface="Arial"/>
              </a:defRPr>
            </a:lvl4pPr>
            <a:lvl5pPr indent="0" lvl="4" marL="0" algn="l">
              <a:spcBef>
                <a:spcPts val="0"/>
              </a:spcBef>
              <a:buNone/>
              <a:defRPr sz="500">
                <a:solidFill>
                  <a:schemeClr val="lt2"/>
                </a:solidFill>
                <a:latin typeface="Arial"/>
                <a:ea typeface="Arial"/>
                <a:cs typeface="Arial"/>
                <a:sym typeface="Arial"/>
              </a:defRPr>
            </a:lvl5pPr>
            <a:lvl6pPr indent="0" lvl="5" marL="0" algn="l">
              <a:spcBef>
                <a:spcPts val="0"/>
              </a:spcBef>
              <a:buNone/>
              <a:defRPr sz="500">
                <a:solidFill>
                  <a:schemeClr val="lt2"/>
                </a:solidFill>
                <a:latin typeface="Arial"/>
                <a:ea typeface="Arial"/>
                <a:cs typeface="Arial"/>
                <a:sym typeface="Arial"/>
              </a:defRPr>
            </a:lvl6pPr>
            <a:lvl7pPr indent="0" lvl="6" marL="0" algn="l">
              <a:spcBef>
                <a:spcPts val="0"/>
              </a:spcBef>
              <a:buNone/>
              <a:defRPr sz="500">
                <a:solidFill>
                  <a:schemeClr val="lt2"/>
                </a:solidFill>
                <a:latin typeface="Arial"/>
                <a:ea typeface="Arial"/>
                <a:cs typeface="Arial"/>
                <a:sym typeface="Arial"/>
              </a:defRPr>
            </a:lvl7pPr>
            <a:lvl8pPr indent="0" lvl="7" marL="0" algn="l">
              <a:spcBef>
                <a:spcPts val="0"/>
              </a:spcBef>
              <a:buNone/>
              <a:defRPr sz="500">
                <a:solidFill>
                  <a:schemeClr val="lt2"/>
                </a:solidFill>
                <a:latin typeface="Arial"/>
                <a:ea typeface="Arial"/>
                <a:cs typeface="Arial"/>
                <a:sym typeface="Arial"/>
              </a:defRPr>
            </a:lvl8pPr>
            <a:lvl9pPr indent="0" lvl="8" marL="0" algn="l">
              <a:spcBef>
                <a:spcPts val="0"/>
              </a:spcBef>
              <a:buNone/>
              <a:defRPr sz="500">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448" name="Google Shape;448;p66"/>
          <p:cNvSpPr txBox="1"/>
          <p:nvPr>
            <p:ph type="ctrTitle"/>
          </p:nvPr>
        </p:nvSpPr>
        <p:spPr>
          <a:xfrm>
            <a:off x="781812" y="1527602"/>
            <a:ext cx="7036308" cy="830997"/>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lt1"/>
              </a:buClr>
              <a:buSzPts val="2700"/>
              <a:buFont typeface="Arial"/>
              <a:buNone/>
              <a:defRPr b="1"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449" name="Google Shape;449;p66"/>
          <p:cNvPicPr preferRelativeResize="0"/>
          <p:nvPr/>
        </p:nvPicPr>
        <p:blipFill rotWithShape="1">
          <a:blip r:embed="rId4">
            <a:alphaModFix/>
          </a:blip>
          <a:srcRect b="0" l="0" r="0" t="0"/>
          <a:stretch/>
        </p:blipFill>
        <p:spPr>
          <a:xfrm>
            <a:off x="7861814" y="4764359"/>
            <a:ext cx="1021581" cy="306474"/>
          </a:xfrm>
          <a:prstGeom prst="rect">
            <a:avLst/>
          </a:prstGeom>
          <a:noFill/>
          <a:ln>
            <a:noFill/>
          </a:ln>
        </p:spPr>
      </p:pic>
      <p:sp>
        <p:nvSpPr>
          <p:cNvPr id="450" name="Google Shape;450;p66"/>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pos="492">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gradient 2">
  <p:cSld name="Divider 1 - gradient 2">
    <p:spTree>
      <p:nvGrpSpPr>
        <p:cNvPr id="451" name="Shape 451"/>
        <p:cNvGrpSpPr/>
        <p:nvPr/>
      </p:nvGrpSpPr>
      <p:grpSpPr>
        <a:xfrm>
          <a:off x="0" y="0"/>
          <a:ext cx="0" cy="0"/>
          <a:chOff x="0" y="0"/>
          <a:chExt cx="0" cy="0"/>
        </a:xfrm>
      </p:grpSpPr>
      <p:pic>
        <p:nvPicPr>
          <p:cNvPr id="452" name="Google Shape;452;p6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453" name="Google Shape;453;p67"/>
          <p:cNvPicPr preferRelativeResize="0"/>
          <p:nvPr/>
        </p:nvPicPr>
        <p:blipFill rotWithShape="1">
          <a:blip r:embed="rId3">
            <a:alphaModFix/>
          </a:blip>
          <a:srcRect b="799" l="0" r="0" t="800"/>
          <a:stretch/>
        </p:blipFill>
        <p:spPr>
          <a:xfrm>
            <a:off x="0" y="0"/>
            <a:ext cx="0" cy="5143500"/>
          </a:xfrm>
          <a:prstGeom prst="rect">
            <a:avLst/>
          </a:prstGeom>
          <a:noFill/>
          <a:ln>
            <a:noFill/>
          </a:ln>
        </p:spPr>
      </p:pic>
      <p:sp>
        <p:nvSpPr>
          <p:cNvPr id="454" name="Google Shape;454;p67"/>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5" name="Google Shape;455;p67"/>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1"/>
                </a:solidFill>
                <a:latin typeface="Arial"/>
                <a:ea typeface="Arial"/>
                <a:cs typeface="Arial"/>
                <a:sym typeface="Arial"/>
              </a:defRPr>
            </a:lvl1pPr>
            <a:lvl2pPr indent="0" lvl="1" marL="0" algn="l">
              <a:spcBef>
                <a:spcPts val="0"/>
              </a:spcBef>
              <a:buNone/>
              <a:defRPr sz="500">
                <a:solidFill>
                  <a:schemeClr val="lt1"/>
                </a:solidFill>
                <a:latin typeface="Arial"/>
                <a:ea typeface="Arial"/>
                <a:cs typeface="Arial"/>
                <a:sym typeface="Arial"/>
              </a:defRPr>
            </a:lvl2pPr>
            <a:lvl3pPr indent="0" lvl="2" marL="0" algn="l">
              <a:spcBef>
                <a:spcPts val="0"/>
              </a:spcBef>
              <a:buNone/>
              <a:defRPr sz="500">
                <a:solidFill>
                  <a:schemeClr val="lt1"/>
                </a:solidFill>
                <a:latin typeface="Arial"/>
                <a:ea typeface="Arial"/>
                <a:cs typeface="Arial"/>
                <a:sym typeface="Arial"/>
              </a:defRPr>
            </a:lvl3pPr>
            <a:lvl4pPr indent="0" lvl="3" marL="0" algn="l">
              <a:spcBef>
                <a:spcPts val="0"/>
              </a:spcBef>
              <a:buNone/>
              <a:defRPr sz="500">
                <a:solidFill>
                  <a:schemeClr val="lt1"/>
                </a:solidFill>
                <a:latin typeface="Arial"/>
                <a:ea typeface="Arial"/>
                <a:cs typeface="Arial"/>
                <a:sym typeface="Arial"/>
              </a:defRPr>
            </a:lvl4pPr>
            <a:lvl5pPr indent="0" lvl="4" marL="0" algn="l">
              <a:spcBef>
                <a:spcPts val="0"/>
              </a:spcBef>
              <a:buNone/>
              <a:defRPr sz="500">
                <a:solidFill>
                  <a:schemeClr val="lt1"/>
                </a:solidFill>
                <a:latin typeface="Arial"/>
                <a:ea typeface="Arial"/>
                <a:cs typeface="Arial"/>
                <a:sym typeface="Arial"/>
              </a:defRPr>
            </a:lvl5pPr>
            <a:lvl6pPr indent="0" lvl="5" marL="0" algn="l">
              <a:spcBef>
                <a:spcPts val="0"/>
              </a:spcBef>
              <a:buNone/>
              <a:defRPr sz="500">
                <a:solidFill>
                  <a:schemeClr val="lt1"/>
                </a:solidFill>
                <a:latin typeface="Arial"/>
                <a:ea typeface="Arial"/>
                <a:cs typeface="Arial"/>
                <a:sym typeface="Arial"/>
              </a:defRPr>
            </a:lvl6pPr>
            <a:lvl7pPr indent="0" lvl="6" marL="0" algn="l">
              <a:spcBef>
                <a:spcPts val="0"/>
              </a:spcBef>
              <a:buNone/>
              <a:defRPr sz="500">
                <a:solidFill>
                  <a:schemeClr val="lt1"/>
                </a:solidFill>
                <a:latin typeface="Arial"/>
                <a:ea typeface="Arial"/>
                <a:cs typeface="Arial"/>
                <a:sym typeface="Arial"/>
              </a:defRPr>
            </a:lvl7pPr>
            <a:lvl8pPr indent="0" lvl="7" marL="0" algn="l">
              <a:spcBef>
                <a:spcPts val="0"/>
              </a:spcBef>
              <a:buNone/>
              <a:defRPr sz="500">
                <a:solidFill>
                  <a:schemeClr val="lt1"/>
                </a:solidFill>
                <a:latin typeface="Arial"/>
                <a:ea typeface="Arial"/>
                <a:cs typeface="Arial"/>
                <a:sym typeface="Arial"/>
              </a:defRPr>
            </a:lvl8pPr>
            <a:lvl9pPr indent="0" lvl="8" marL="0" algn="l">
              <a:spcBef>
                <a:spcPts val="0"/>
              </a:spcBef>
              <a:buNone/>
              <a:defRPr sz="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456" name="Google Shape;456;p67"/>
          <p:cNvSpPr txBox="1"/>
          <p:nvPr>
            <p:ph type="ctrTitle"/>
          </p:nvPr>
        </p:nvSpPr>
        <p:spPr>
          <a:xfrm>
            <a:off x="781812" y="1527602"/>
            <a:ext cx="7036308" cy="830997"/>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lt1"/>
              </a:buClr>
              <a:buSzPts val="2700"/>
              <a:buFont typeface="Arial"/>
              <a:buNone/>
              <a:defRPr b="1"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457" name="Google Shape;457;p67"/>
          <p:cNvPicPr preferRelativeResize="0"/>
          <p:nvPr/>
        </p:nvPicPr>
        <p:blipFill rotWithShape="1">
          <a:blip r:embed="rId4">
            <a:alphaModFix/>
          </a:blip>
          <a:srcRect b="0" l="0" r="0" t="0"/>
          <a:stretch/>
        </p:blipFill>
        <p:spPr>
          <a:xfrm>
            <a:off x="7861814" y="4764359"/>
            <a:ext cx="1021581" cy="306474"/>
          </a:xfrm>
          <a:prstGeom prst="rect">
            <a:avLst/>
          </a:prstGeom>
          <a:noFill/>
          <a:ln>
            <a:noFill/>
          </a:ln>
        </p:spPr>
      </p:pic>
      <p:sp>
        <p:nvSpPr>
          <p:cNvPr id="458" name="Google Shape;458;p67"/>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pos="492">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gradient 3">
  <p:cSld name="Divider 1 - gradient 3">
    <p:spTree>
      <p:nvGrpSpPr>
        <p:cNvPr id="459" name="Shape 459"/>
        <p:cNvGrpSpPr/>
        <p:nvPr/>
      </p:nvGrpSpPr>
      <p:grpSpPr>
        <a:xfrm>
          <a:off x="0" y="0"/>
          <a:ext cx="0" cy="0"/>
          <a:chOff x="0" y="0"/>
          <a:chExt cx="0" cy="0"/>
        </a:xfrm>
      </p:grpSpPr>
      <p:pic>
        <p:nvPicPr>
          <p:cNvPr id="460" name="Google Shape;460;p68"/>
          <p:cNvPicPr preferRelativeResize="0"/>
          <p:nvPr/>
        </p:nvPicPr>
        <p:blipFill rotWithShape="1">
          <a:blip r:embed="rId2">
            <a:alphaModFix/>
          </a:blip>
          <a:srcRect b="0" l="0" r="0" t="0"/>
          <a:stretch/>
        </p:blipFill>
        <p:spPr>
          <a:xfrm>
            <a:off x="-1" y="-4270"/>
            <a:ext cx="9151591" cy="5147770"/>
          </a:xfrm>
          <a:prstGeom prst="rect">
            <a:avLst/>
          </a:prstGeom>
          <a:noFill/>
          <a:ln>
            <a:noFill/>
          </a:ln>
        </p:spPr>
      </p:pic>
      <p:pic>
        <p:nvPicPr>
          <p:cNvPr id="461" name="Google Shape;461;p68"/>
          <p:cNvPicPr preferRelativeResize="0"/>
          <p:nvPr/>
        </p:nvPicPr>
        <p:blipFill rotWithShape="1">
          <a:blip r:embed="rId3">
            <a:alphaModFix/>
          </a:blip>
          <a:srcRect b="799" l="0" r="0" t="800"/>
          <a:stretch/>
        </p:blipFill>
        <p:spPr>
          <a:xfrm>
            <a:off x="0" y="0"/>
            <a:ext cx="0" cy="5143500"/>
          </a:xfrm>
          <a:prstGeom prst="rect">
            <a:avLst/>
          </a:prstGeom>
          <a:noFill/>
          <a:ln>
            <a:noFill/>
          </a:ln>
        </p:spPr>
      </p:pic>
      <p:sp>
        <p:nvSpPr>
          <p:cNvPr id="462" name="Google Shape;462;p68"/>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3" name="Google Shape;463;p68"/>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1"/>
                </a:solidFill>
                <a:latin typeface="Arial"/>
                <a:ea typeface="Arial"/>
                <a:cs typeface="Arial"/>
                <a:sym typeface="Arial"/>
              </a:defRPr>
            </a:lvl1pPr>
            <a:lvl2pPr indent="0" lvl="1" marL="0" algn="l">
              <a:spcBef>
                <a:spcPts val="0"/>
              </a:spcBef>
              <a:buNone/>
              <a:defRPr sz="500">
                <a:solidFill>
                  <a:schemeClr val="lt1"/>
                </a:solidFill>
                <a:latin typeface="Arial"/>
                <a:ea typeface="Arial"/>
                <a:cs typeface="Arial"/>
                <a:sym typeface="Arial"/>
              </a:defRPr>
            </a:lvl2pPr>
            <a:lvl3pPr indent="0" lvl="2" marL="0" algn="l">
              <a:spcBef>
                <a:spcPts val="0"/>
              </a:spcBef>
              <a:buNone/>
              <a:defRPr sz="500">
                <a:solidFill>
                  <a:schemeClr val="lt1"/>
                </a:solidFill>
                <a:latin typeface="Arial"/>
                <a:ea typeface="Arial"/>
                <a:cs typeface="Arial"/>
                <a:sym typeface="Arial"/>
              </a:defRPr>
            </a:lvl3pPr>
            <a:lvl4pPr indent="0" lvl="3" marL="0" algn="l">
              <a:spcBef>
                <a:spcPts val="0"/>
              </a:spcBef>
              <a:buNone/>
              <a:defRPr sz="500">
                <a:solidFill>
                  <a:schemeClr val="lt1"/>
                </a:solidFill>
                <a:latin typeface="Arial"/>
                <a:ea typeface="Arial"/>
                <a:cs typeface="Arial"/>
                <a:sym typeface="Arial"/>
              </a:defRPr>
            </a:lvl4pPr>
            <a:lvl5pPr indent="0" lvl="4" marL="0" algn="l">
              <a:spcBef>
                <a:spcPts val="0"/>
              </a:spcBef>
              <a:buNone/>
              <a:defRPr sz="500">
                <a:solidFill>
                  <a:schemeClr val="lt1"/>
                </a:solidFill>
                <a:latin typeface="Arial"/>
                <a:ea typeface="Arial"/>
                <a:cs typeface="Arial"/>
                <a:sym typeface="Arial"/>
              </a:defRPr>
            </a:lvl5pPr>
            <a:lvl6pPr indent="0" lvl="5" marL="0" algn="l">
              <a:spcBef>
                <a:spcPts val="0"/>
              </a:spcBef>
              <a:buNone/>
              <a:defRPr sz="500">
                <a:solidFill>
                  <a:schemeClr val="lt1"/>
                </a:solidFill>
                <a:latin typeface="Arial"/>
                <a:ea typeface="Arial"/>
                <a:cs typeface="Arial"/>
                <a:sym typeface="Arial"/>
              </a:defRPr>
            </a:lvl6pPr>
            <a:lvl7pPr indent="0" lvl="6" marL="0" algn="l">
              <a:spcBef>
                <a:spcPts val="0"/>
              </a:spcBef>
              <a:buNone/>
              <a:defRPr sz="500">
                <a:solidFill>
                  <a:schemeClr val="lt1"/>
                </a:solidFill>
                <a:latin typeface="Arial"/>
                <a:ea typeface="Arial"/>
                <a:cs typeface="Arial"/>
                <a:sym typeface="Arial"/>
              </a:defRPr>
            </a:lvl7pPr>
            <a:lvl8pPr indent="0" lvl="7" marL="0" algn="l">
              <a:spcBef>
                <a:spcPts val="0"/>
              </a:spcBef>
              <a:buNone/>
              <a:defRPr sz="500">
                <a:solidFill>
                  <a:schemeClr val="lt1"/>
                </a:solidFill>
                <a:latin typeface="Arial"/>
                <a:ea typeface="Arial"/>
                <a:cs typeface="Arial"/>
                <a:sym typeface="Arial"/>
              </a:defRPr>
            </a:lvl8pPr>
            <a:lvl9pPr indent="0" lvl="8" marL="0" algn="l">
              <a:spcBef>
                <a:spcPts val="0"/>
              </a:spcBef>
              <a:buNone/>
              <a:defRPr sz="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464" name="Google Shape;464;p68"/>
          <p:cNvSpPr txBox="1"/>
          <p:nvPr>
            <p:ph type="ctrTitle"/>
          </p:nvPr>
        </p:nvSpPr>
        <p:spPr>
          <a:xfrm>
            <a:off x="781812" y="1527602"/>
            <a:ext cx="7036308" cy="830997"/>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lt1"/>
              </a:buClr>
              <a:buSzPts val="2700"/>
              <a:buFont typeface="Arial"/>
              <a:buNone/>
              <a:defRPr b="1"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465" name="Google Shape;465;p68"/>
          <p:cNvPicPr preferRelativeResize="0"/>
          <p:nvPr/>
        </p:nvPicPr>
        <p:blipFill rotWithShape="1">
          <a:blip r:embed="rId4">
            <a:alphaModFix/>
          </a:blip>
          <a:srcRect b="0" l="0" r="0" t="0"/>
          <a:stretch/>
        </p:blipFill>
        <p:spPr>
          <a:xfrm>
            <a:off x="7861814" y="4764359"/>
            <a:ext cx="1021581" cy="306474"/>
          </a:xfrm>
          <a:prstGeom prst="rect">
            <a:avLst/>
          </a:prstGeom>
          <a:noFill/>
          <a:ln>
            <a:noFill/>
          </a:ln>
        </p:spPr>
      </p:pic>
      <p:sp>
        <p:nvSpPr>
          <p:cNvPr id="466" name="Google Shape;466;p68"/>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pos="492">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 gradient 1">
  <p:cSld name="Divider 2 - gradient 1">
    <p:spTree>
      <p:nvGrpSpPr>
        <p:cNvPr id="467" name="Shape 467"/>
        <p:cNvGrpSpPr/>
        <p:nvPr/>
      </p:nvGrpSpPr>
      <p:grpSpPr>
        <a:xfrm>
          <a:off x="0" y="0"/>
          <a:ext cx="0" cy="0"/>
          <a:chOff x="0" y="0"/>
          <a:chExt cx="0" cy="0"/>
        </a:xfrm>
      </p:grpSpPr>
      <p:pic>
        <p:nvPicPr>
          <p:cNvPr id="468" name="Google Shape;468;p69"/>
          <p:cNvPicPr preferRelativeResize="0"/>
          <p:nvPr/>
        </p:nvPicPr>
        <p:blipFill rotWithShape="1">
          <a:blip r:embed="rId2">
            <a:alphaModFix/>
          </a:blip>
          <a:srcRect b="0" l="5010" r="15648" t="10638"/>
          <a:stretch/>
        </p:blipFill>
        <p:spPr>
          <a:xfrm>
            <a:off x="0" y="-1"/>
            <a:ext cx="9144000" cy="5149516"/>
          </a:xfrm>
          <a:prstGeom prst="rect">
            <a:avLst/>
          </a:prstGeom>
          <a:noFill/>
          <a:ln>
            <a:noFill/>
          </a:ln>
        </p:spPr>
      </p:pic>
      <p:pic>
        <p:nvPicPr>
          <p:cNvPr id="469" name="Google Shape;469;p69"/>
          <p:cNvPicPr preferRelativeResize="0"/>
          <p:nvPr/>
        </p:nvPicPr>
        <p:blipFill rotWithShape="1">
          <a:blip r:embed="rId3">
            <a:alphaModFix/>
          </a:blip>
          <a:srcRect b="799" l="0" r="0" t="800"/>
          <a:stretch/>
        </p:blipFill>
        <p:spPr>
          <a:xfrm>
            <a:off x="0" y="0"/>
            <a:ext cx="0" cy="5143500"/>
          </a:xfrm>
          <a:prstGeom prst="rect">
            <a:avLst/>
          </a:prstGeom>
          <a:noFill/>
          <a:ln>
            <a:noFill/>
          </a:ln>
        </p:spPr>
      </p:pic>
      <p:sp>
        <p:nvSpPr>
          <p:cNvPr id="470" name="Google Shape;470;p69"/>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1" name="Google Shape;471;p69"/>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1"/>
                </a:solidFill>
                <a:latin typeface="Arial"/>
                <a:ea typeface="Arial"/>
                <a:cs typeface="Arial"/>
                <a:sym typeface="Arial"/>
              </a:defRPr>
            </a:lvl1pPr>
            <a:lvl2pPr indent="0" lvl="1" marL="0" algn="l">
              <a:spcBef>
                <a:spcPts val="0"/>
              </a:spcBef>
              <a:buNone/>
              <a:defRPr sz="500">
                <a:solidFill>
                  <a:schemeClr val="lt1"/>
                </a:solidFill>
                <a:latin typeface="Arial"/>
                <a:ea typeface="Arial"/>
                <a:cs typeface="Arial"/>
                <a:sym typeface="Arial"/>
              </a:defRPr>
            </a:lvl2pPr>
            <a:lvl3pPr indent="0" lvl="2" marL="0" algn="l">
              <a:spcBef>
                <a:spcPts val="0"/>
              </a:spcBef>
              <a:buNone/>
              <a:defRPr sz="500">
                <a:solidFill>
                  <a:schemeClr val="lt1"/>
                </a:solidFill>
                <a:latin typeface="Arial"/>
                <a:ea typeface="Arial"/>
                <a:cs typeface="Arial"/>
                <a:sym typeface="Arial"/>
              </a:defRPr>
            </a:lvl3pPr>
            <a:lvl4pPr indent="0" lvl="3" marL="0" algn="l">
              <a:spcBef>
                <a:spcPts val="0"/>
              </a:spcBef>
              <a:buNone/>
              <a:defRPr sz="500">
                <a:solidFill>
                  <a:schemeClr val="lt1"/>
                </a:solidFill>
                <a:latin typeface="Arial"/>
                <a:ea typeface="Arial"/>
                <a:cs typeface="Arial"/>
                <a:sym typeface="Arial"/>
              </a:defRPr>
            </a:lvl4pPr>
            <a:lvl5pPr indent="0" lvl="4" marL="0" algn="l">
              <a:spcBef>
                <a:spcPts val="0"/>
              </a:spcBef>
              <a:buNone/>
              <a:defRPr sz="500">
                <a:solidFill>
                  <a:schemeClr val="lt1"/>
                </a:solidFill>
                <a:latin typeface="Arial"/>
                <a:ea typeface="Arial"/>
                <a:cs typeface="Arial"/>
                <a:sym typeface="Arial"/>
              </a:defRPr>
            </a:lvl5pPr>
            <a:lvl6pPr indent="0" lvl="5" marL="0" algn="l">
              <a:spcBef>
                <a:spcPts val="0"/>
              </a:spcBef>
              <a:buNone/>
              <a:defRPr sz="500">
                <a:solidFill>
                  <a:schemeClr val="lt1"/>
                </a:solidFill>
                <a:latin typeface="Arial"/>
                <a:ea typeface="Arial"/>
                <a:cs typeface="Arial"/>
                <a:sym typeface="Arial"/>
              </a:defRPr>
            </a:lvl6pPr>
            <a:lvl7pPr indent="0" lvl="6" marL="0" algn="l">
              <a:spcBef>
                <a:spcPts val="0"/>
              </a:spcBef>
              <a:buNone/>
              <a:defRPr sz="500">
                <a:solidFill>
                  <a:schemeClr val="lt1"/>
                </a:solidFill>
                <a:latin typeface="Arial"/>
                <a:ea typeface="Arial"/>
                <a:cs typeface="Arial"/>
                <a:sym typeface="Arial"/>
              </a:defRPr>
            </a:lvl7pPr>
            <a:lvl8pPr indent="0" lvl="7" marL="0" algn="l">
              <a:spcBef>
                <a:spcPts val="0"/>
              </a:spcBef>
              <a:buNone/>
              <a:defRPr sz="500">
                <a:solidFill>
                  <a:schemeClr val="lt1"/>
                </a:solidFill>
                <a:latin typeface="Arial"/>
                <a:ea typeface="Arial"/>
                <a:cs typeface="Arial"/>
                <a:sym typeface="Arial"/>
              </a:defRPr>
            </a:lvl8pPr>
            <a:lvl9pPr indent="0" lvl="8" marL="0" algn="l">
              <a:spcBef>
                <a:spcPts val="0"/>
              </a:spcBef>
              <a:buNone/>
              <a:defRPr sz="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472" name="Google Shape;472;p69"/>
          <p:cNvSpPr txBox="1"/>
          <p:nvPr>
            <p:ph type="ctrTitle"/>
          </p:nvPr>
        </p:nvSpPr>
        <p:spPr>
          <a:xfrm>
            <a:off x="781812" y="1359155"/>
            <a:ext cx="3879085" cy="1523494"/>
          </a:xfrm>
          <a:prstGeom prst="rect">
            <a:avLst/>
          </a:prstGeom>
          <a:noFill/>
          <a:ln>
            <a:noFill/>
          </a:ln>
        </p:spPr>
        <p:txBody>
          <a:bodyPr anchorCtr="0" anchor="ctr" bIns="137150" lIns="137150" spcFirstLastPara="1" rIns="137150" wrap="square" tIns="137150">
            <a:spAutoFit/>
          </a:bodyPr>
          <a:lstStyle>
            <a:lvl1pPr lvl="0" algn="l">
              <a:lnSpc>
                <a:spcPct val="100000"/>
              </a:lnSpc>
              <a:spcBef>
                <a:spcPts val="0"/>
              </a:spcBef>
              <a:spcAft>
                <a:spcPts val="0"/>
              </a:spcAft>
              <a:buClr>
                <a:schemeClr val="lt2"/>
              </a:buClr>
              <a:buSzPts val="2700"/>
              <a:buFont typeface="Arial"/>
              <a:buNone/>
              <a:defRPr b="1" sz="27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473" name="Google Shape;473;p69"/>
          <p:cNvPicPr preferRelativeResize="0"/>
          <p:nvPr/>
        </p:nvPicPr>
        <p:blipFill rotWithShape="1">
          <a:blip r:embed="rId4">
            <a:alphaModFix/>
          </a:blip>
          <a:srcRect b="0" l="0" r="0" t="0"/>
          <a:stretch/>
        </p:blipFill>
        <p:spPr>
          <a:xfrm>
            <a:off x="7851398" y="4764359"/>
            <a:ext cx="1021581" cy="306474"/>
          </a:xfrm>
          <a:prstGeom prst="rect">
            <a:avLst/>
          </a:prstGeom>
          <a:noFill/>
          <a:ln>
            <a:noFill/>
          </a:ln>
        </p:spPr>
      </p:pic>
      <p:sp>
        <p:nvSpPr>
          <p:cNvPr id="474" name="Google Shape;474;p69"/>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pos="492">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2 - gradient 1">
  <p:cSld name="1_Divider 2 - gradient 1">
    <p:spTree>
      <p:nvGrpSpPr>
        <p:cNvPr id="475" name="Shape 475"/>
        <p:cNvGrpSpPr/>
        <p:nvPr/>
      </p:nvGrpSpPr>
      <p:grpSpPr>
        <a:xfrm>
          <a:off x="0" y="0"/>
          <a:ext cx="0" cy="0"/>
          <a:chOff x="0" y="0"/>
          <a:chExt cx="0" cy="0"/>
        </a:xfrm>
      </p:grpSpPr>
      <p:pic>
        <p:nvPicPr>
          <p:cNvPr id="476" name="Google Shape;476;p70"/>
          <p:cNvPicPr preferRelativeResize="0"/>
          <p:nvPr/>
        </p:nvPicPr>
        <p:blipFill rotWithShape="1">
          <a:blip r:embed="rId2">
            <a:alphaModFix/>
          </a:blip>
          <a:srcRect b="0" l="5010" r="15648" t="10638"/>
          <a:stretch/>
        </p:blipFill>
        <p:spPr>
          <a:xfrm>
            <a:off x="0" y="0"/>
            <a:ext cx="9144000" cy="3300413"/>
          </a:xfrm>
          <a:prstGeom prst="rect">
            <a:avLst/>
          </a:prstGeom>
          <a:noFill/>
          <a:ln>
            <a:noFill/>
          </a:ln>
        </p:spPr>
      </p:pic>
      <p:pic>
        <p:nvPicPr>
          <p:cNvPr id="477" name="Google Shape;477;p70"/>
          <p:cNvPicPr preferRelativeResize="0"/>
          <p:nvPr/>
        </p:nvPicPr>
        <p:blipFill rotWithShape="1">
          <a:blip r:embed="rId3">
            <a:alphaModFix/>
          </a:blip>
          <a:srcRect b="799" l="0" r="0" t="800"/>
          <a:stretch/>
        </p:blipFill>
        <p:spPr>
          <a:xfrm>
            <a:off x="0" y="0"/>
            <a:ext cx="0" cy="5143500"/>
          </a:xfrm>
          <a:prstGeom prst="rect">
            <a:avLst/>
          </a:prstGeom>
          <a:noFill/>
          <a:ln>
            <a:noFill/>
          </a:ln>
        </p:spPr>
      </p:pic>
      <p:sp>
        <p:nvSpPr>
          <p:cNvPr id="478" name="Google Shape;478;p70"/>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9" name="Google Shape;479;p70"/>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480" name="Google Shape;480;p70"/>
          <p:cNvSpPr txBox="1"/>
          <p:nvPr>
            <p:ph type="ctrTitle"/>
          </p:nvPr>
        </p:nvSpPr>
        <p:spPr>
          <a:xfrm>
            <a:off x="781812" y="1359155"/>
            <a:ext cx="3879085" cy="1523494"/>
          </a:xfrm>
          <a:prstGeom prst="rect">
            <a:avLst/>
          </a:prstGeom>
          <a:noFill/>
          <a:ln>
            <a:noFill/>
          </a:ln>
        </p:spPr>
        <p:txBody>
          <a:bodyPr anchorCtr="0" anchor="ctr" bIns="137150" lIns="137150" spcFirstLastPara="1" rIns="137150" wrap="square" tIns="137150">
            <a:spAutoFit/>
          </a:bodyPr>
          <a:lstStyle>
            <a:lvl1pPr lvl="0" algn="l">
              <a:lnSpc>
                <a:spcPct val="100000"/>
              </a:lnSpc>
              <a:spcBef>
                <a:spcPts val="0"/>
              </a:spcBef>
              <a:spcAft>
                <a:spcPts val="0"/>
              </a:spcAft>
              <a:buClr>
                <a:schemeClr val="lt2"/>
              </a:buClr>
              <a:buSzPts val="2700"/>
              <a:buFont typeface="Arial"/>
              <a:buNone/>
              <a:defRPr b="1" sz="27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1" name="Google Shape;481;p70"/>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pic>
        <p:nvPicPr>
          <p:cNvPr id="482" name="Google Shape;482;p70"/>
          <p:cNvPicPr preferRelativeResize="0"/>
          <p:nvPr/>
        </p:nvPicPr>
        <p:blipFill rotWithShape="1">
          <a:blip r:embed="rId4">
            <a:alphaModFix/>
          </a:blip>
          <a:srcRect b="0" l="0" r="0" t="0"/>
          <a:stretch/>
        </p:blipFill>
        <p:spPr>
          <a:xfrm>
            <a:off x="7861814" y="4764359"/>
            <a:ext cx="1021581" cy="306474"/>
          </a:xfrm>
          <a:prstGeom prst="rect">
            <a:avLst/>
          </a:prstGeom>
          <a:noFill/>
          <a:ln>
            <a:noFill/>
          </a:ln>
        </p:spPr>
      </p:pic>
    </p:spTree>
  </p:cSld>
  <p:clrMapOvr>
    <a:masterClrMapping/>
  </p:clrMapOvr>
  <p:extLst>
    <p:ext uri="{DCECCB84-F9BA-43D5-87BE-67443E8EF086}">
      <p15:sldGuideLst>
        <p15:guide id="1" pos="492">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2 - gradient 1">
  <p:cSld name="2_Divider 2 - gradient 1">
    <p:spTree>
      <p:nvGrpSpPr>
        <p:cNvPr id="483" name="Shape 483"/>
        <p:cNvGrpSpPr/>
        <p:nvPr/>
      </p:nvGrpSpPr>
      <p:grpSpPr>
        <a:xfrm>
          <a:off x="0" y="0"/>
          <a:ext cx="0" cy="0"/>
          <a:chOff x="0" y="0"/>
          <a:chExt cx="0" cy="0"/>
        </a:xfrm>
      </p:grpSpPr>
      <p:pic>
        <p:nvPicPr>
          <p:cNvPr id="484" name="Google Shape;484;p71"/>
          <p:cNvPicPr preferRelativeResize="0"/>
          <p:nvPr/>
        </p:nvPicPr>
        <p:blipFill rotWithShape="1">
          <a:blip r:embed="rId2">
            <a:alphaModFix/>
          </a:blip>
          <a:srcRect b="0" l="5010" r="15648" t="10638"/>
          <a:stretch/>
        </p:blipFill>
        <p:spPr>
          <a:xfrm>
            <a:off x="0" y="1"/>
            <a:ext cx="9144000" cy="4153619"/>
          </a:xfrm>
          <a:prstGeom prst="rect">
            <a:avLst/>
          </a:prstGeom>
          <a:noFill/>
          <a:ln>
            <a:noFill/>
          </a:ln>
        </p:spPr>
      </p:pic>
      <p:pic>
        <p:nvPicPr>
          <p:cNvPr id="485" name="Google Shape;485;p71"/>
          <p:cNvPicPr preferRelativeResize="0"/>
          <p:nvPr/>
        </p:nvPicPr>
        <p:blipFill rotWithShape="1">
          <a:blip r:embed="rId3">
            <a:alphaModFix/>
          </a:blip>
          <a:srcRect b="799" l="0" r="0" t="800"/>
          <a:stretch/>
        </p:blipFill>
        <p:spPr>
          <a:xfrm>
            <a:off x="0" y="0"/>
            <a:ext cx="0" cy="5143500"/>
          </a:xfrm>
          <a:prstGeom prst="rect">
            <a:avLst/>
          </a:prstGeom>
          <a:noFill/>
          <a:ln>
            <a:noFill/>
          </a:ln>
        </p:spPr>
      </p:pic>
      <p:sp>
        <p:nvSpPr>
          <p:cNvPr id="486" name="Google Shape;486;p71"/>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7" name="Google Shape;487;p71"/>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488" name="Google Shape;488;p71"/>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pic>
        <p:nvPicPr>
          <p:cNvPr id="489" name="Google Shape;489;p71"/>
          <p:cNvPicPr preferRelativeResize="0"/>
          <p:nvPr/>
        </p:nvPicPr>
        <p:blipFill rotWithShape="1">
          <a:blip r:embed="rId4">
            <a:alphaModFix/>
          </a:blip>
          <a:srcRect b="0" l="0" r="0" t="0"/>
          <a:stretch/>
        </p:blipFill>
        <p:spPr>
          <a:xfrm>
            <a:off x="7861814" y="4764359"/>
            <a:ext cx="1021581" cy="306474"/>
          </a:xfrm>
          <a:prstGeom prst="rect">
            <a:avLst/>
          </a:prstGeom>
          <a:noFill/>
          <a:ln>
            <a:noFill/>
          </a:ln>
        </p:spPr>
      </p:pic>
    </p:spTree>
  </p:cSld>
  <p:clrMapOvr>
    <a:masterClrMapping/>
  </p:clrMapOvr>
  <p:extLst>
    <p:ext uri="{DCECCB84-F9BA-43D5-87BE-67443E8EF086}">
      <p15:sldGuideLst>
        <p15:guide id="1" pos="492">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vider 2 - gradient 1">
  <p:cSld name="3_Divider 2 - gradient 1">
    <p:spTree>
      <p:nvGrpSpPr>
        <p:cNvPr id="490" name="Shape 490"/>
        <p:cNvGrpSpPr/>
        <p:nvPr/>
      </p:nvGrpSpPr>
      <p:grpSpPr>
        <a:xfrm>
          <a:off x="0" y="0"/>
          <a:ext cx="0" cy="0"/>
          <a:chOff x="0" y="0"/>
          <a:chExt cx="0" cy="0"/>
        </a:xfrm>
      </p:grpSpPr>
      <p:pic>
        <p:nvPicPr>
          <p:cNvPr id="491" name="Google Shape;491;p72"/>
          <p:cNvPicPr preferRelativeResize="0"/>
          <p:nvPr/>
        </p:nvPicPr>
        <p:blipFill rotWithShape="1">
          <a:blip r:embed="rId2">
            <a:alphaModFix/>
          </a:blip>
          <a:srcRect b="0" l="5010" r="15648" t="10638"/>
          <a:stretch/>
        </p:blipFill>
        <p:spPr>
          <a:xfrm>
            <a:off x="0" y="0"/>
            <a:ext cx="2219145" cy="5143500"/>
          </a:xfrm>
          <a:prstGeom prst="rect">
            <a:avLst/>
          </a:prstGeom>
          <a:noFill/>
          <a:ln>
            <a:noFill/>
          </a:ln>
        </p:spPr>
      </p:pic>
      <p:pic>
        <p:nvPicPr>
          <p:cNvPr id="492" name="Google Shape;492;p72"/>
          <p:cNvPicPr preferRelativeResize="0"/>
          <p:nvPr/>
        </p:nvPicPr>
        <p:blipFill rotWithShape="1">
          <a:blip r:embed="rId3">
            <a:alphaModFix/>
          </a:blip>
          <a:srcRect b="799" l="0" r="0" t="800"/>
          <a:stretch/>
        </p:blipFill>
        <p:spPr>
          <a:xfrm>
            <a:off x="0" y="0"/>
            <a:ext cx="0" cy="5143500"/>
          </a:xfrm>
          <a:prstGeom prst="rect">
            <a:avLst/>
          </a:prstGeom>
          <a:noFill/>
          <a:ln>
            <a:noFill/>
          </a:ln>
        </p:spPr>
      </p:pic>
      <p:sp>
        <p:nvSpPr>
          <p:cNvPr id="493" name="Google Shape;493;p72"/>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4" name="Google Shape;494;p72"/>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1"/>
                </a:solidFill>
                <a:latin typeface="Arial"/>
                <a:ea typeface="Arial"/>
                <a:cs typeface="Arial"/>
                <a:sym typeface="Arial"/>
              </a:defRPr>
            </a:lvl1pPr>
            <a:lvl2pPr indent="0" lvl="1" marL="0" algn="l">
              <a:spcBef>
                <a:spcPts val="0"/>
              </a:spcBef>
              <a:buNone/>
              <a:defRPr sz="500">
                <a:solidFill>
                  <a:schemeClr val="lt1"/>
                </a:solidFill>
                <a:latin typeface="Arial"/>
                <a:ea typeface="Arial"/>
                <a:cs typeface="Arial"/>
                <a:sym typeface="Arial"/>
              </a:defRPr>
            </a:lvl2pPr>
            <a:lvl3pPr indent="0" lvl="2" marL="0" algn="l">
              <a:spcBef>
                <a:spcPts val="0"/>
              </a:spcBef>
              <a:buNone/>
              <a:defRPr sz="500">
                <a:solidFill>
                  <a:schemeClr val="lt1"/>
                </a:solidFill>
                <a:latin typeface="Arial"/>
                <a:ea typeface="Arial"/>
                <a:cs typeface="Arial"/>
                <a:sym typeface="Arial"/>
              </a:defRPr>
            </a:lvl3pPr>
            <a:lvl4pPr indent="0" lvl="3" marL="0" algn="l">
              <a:spcBef>
                <a:spcPts val="0"/>
              </a:spcBef>
              <a:buNone/>
              <a:defRPr sz="500">
                <a:solidFill>
                  <a:schemeClr val="lt1"/>
                </a:solidFill>
                <a:latin typeface="Arial"/>
                <a:ea typeface="Arial"/>
                <a:cs typeface="Arial"/>
                <a:sym typeface="Arial"/>
              </a:defRPr>
            </a:lvl4pPr>
            <a:lvl5pPr indent="0" lvl="4" marL="0" algn="l">
              <a:spcBef>
                <a:spcPts val="0"/>
              </a:spcBef>
              <a:buNone/>
              <a:defRPr sz="500">
                <a:solidFill>
                  <a:schemeClr val="lt1"/>
                </a:solidFill>
                <a:latin typeface="Arial"/>
                <a:ea typeface="Arial"/>
                <a:cs typeface="Arial"/>
                <a:sym typeface="Arial"/>
              </a:defRPr>
            </a:lvl5pPr>
            <a:lvl6pPr indent="0" lvl="5" marL="0" algn="l">
              <a:spcBef>
                <a:spcPts val="0"/>
              </a:spcBef>
              <a:buNone/>
              <a:defRPr sz="500">
                <a:solidFill>
                  <a:schemeClr val="lt1"/>
                </a:solidFill>
                <a:latin typeface="Arial"/>
                <a:ea typeface="Arial"/>
                <a:cs typeface="Arial"/>
                <a:sym typeface="Arial"/>
              </a:defRPr>
            </a:lvl6pPr>
            <a:lvl7pPr indent="0" lvl="6" marL="0" algn="l">
              <a:spcBef>
                <a:spcPts val="0"/>
              </a:spcBef>
              <a:buNone/>
              <a:defRPr sz="500">
                <a:solidFill>
                  <a:schemeClr val="lt1"/>
                </a:solidFill>
                <a:latin typeface="Arial"/>
                <a:ea typeface="Arial"/>
                <a:cs typeface="Arial"/>
                <a:sym typeface="Arial"/>
              </a:defRPr>
            </a:lvl7pPr>
            <a:lvl8pPr indent="0" lvl="7" marL="0" algn="l">
              <a:spcBef>
                <a:spcPts val="0"/>
              </a:spcBef>
              <a:buNone/>
              <a:defRPr sz="500">
                <a:solidFill>
                  <a:schemeClr val="lt1"/>
                </a:solidFill>
                <a:latin typeface="Arial"/>
                <a:ea typeface="Arial"/>
                <a:cs typeface="Arial"/>
                <a:sym typeface="Arial"/>
              </a:defRPr>
            </a:lvl8pPr>
            <a:lvl9pPr indent="0" lvl="8" marL="0" algn="l">
              <a:spcBef>
                <a:spcPts val="0"/>
              </a:spcBef>
              <a:buNone/>
              <a:defRPr sz="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495" name="Google Shape;495;p72"/>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pic>
        <p:nvPicPr>
          <p:cNvPr id="496" name="Google Shape;496;p72"/>
          <p:cNvPicPr preferRelativeResize="0"/>
          <p:nvPr/>
        </p:nvPicPr>
        <p:blipFill rotWithShape="1">
          <a:blip r:embed="rId4">
            <a:alphaModFix/>
          </a:blip>
          <a:srcRect b="0" l="0" r="0" t="0"/>
          <a:stretch/>
        </p:blipFill>
        <p:spPr>
          <a:xfrm>
            <a:off x="7861814" y="4764359"/>
            <a:ext cx="1021581" cy="306474"/>
          </a:xfrm>
          <a:prstGeom prst="rect">
            <a:avLst/>
          </a:prstGeom>
          <a:noFill/>
          <a:ln>
            <a:noFill/>
          </a:ln>
        </p:spPr>
      </p:pic>
    </p:spTree>
  </p:cSld>
  <p:clrMapOvr>
    <a:masterClrMapping/>
  </p:clrMapOvr>
  <p:extLst>
    <p:ext uri="{DCECCB84-F9BA-43D5-87BE-67443E8EF086}">
      <p15:sldGuideLst>
        <p15:guide id="1" pos="49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 gradient 2">
  <p:cSld name="Divider 2 - gradient 2">
    <p:spTree>
      <p:nvGrpSpPr>
        <p:cNvPr id="497" name="Shape 497"/>
        <p:cNvGrpSpPr/>
        <p:nvPr/>
      </p:nvGrpSpPr>
      <p:grpSpPr>
        <a:xfrm>
          <a:off x="0" y="0"/>
          <a:ext cx="0" cy="0"/>
          <a:chOff x="0" y="0"/>
          <a:chExt cx="0" cy="0"/>
        </a:xfrm>
      </p:grpSpPr>
      <p:pic>
        <p:nvPicPr>
          <p:cNvPr id="498" name="Google Shape;498;p73"/>
          <p:cNvPicPr preferRelativeResize="0"/>
          <p:nvPr/>
        </p:nvPicPr>
        <p:blipFill rotWithShape="1">
          <a:blip r:embed="rId2">
            <a:alphaModFix/>
          </a:blip>
          <a:srcRect b="30862" l="0" r="11765" t="19098"/>
          <a:stretch/>
        </p:blipFill>
        <p:spPr>
          <a:xfrm>
            <a:off x="0" y="-1"/>
            <a:ext cx="9144000" cy="5185610"/>
          </a:xfrm>
          <a:prstGeom prst="rect">
            <a:avLst/>
          </a:prstGeom>
          <a:noFill/>
          <a:ln>
            <a:noFill/>
          </a:ln>
        </p:spPr>
      </p:pic>
      <p:pic>
        <p:nvPicPr>
          <p:cNvPr id="499" name="Google Shape;499;p73"/>
          <p:cNvPicPr preferRelativeResize="0"/>
          <p:nvPr/>
        </p:nvPicPr>
        <p:blipFill rotWithShape="1">
          <a:blip r:embed="rId3">
            <a:alphaModFix/>
          </a:blip>
          <a:srcRect b="799" l="0" r="0" t="800"/>
          <a:stretch/>
        </p:blipFill>
        <p:spPr>
          <a:xfrm>
            <a:off x="0" y="0"/>
            <a:ext cx="0" cy="5143500"/>
          </a:xfrm>
          <a:prstGeom prst="rect">
            <a:avLst/>
          </a:prstGeom>
          <a:noFill/>
          <a:ln>
            <a:noFill/>
          </a:ln>
        </p:spPr>
      </p:pic>
      <p:sp>
        <p:nvSpPr>
          <p:cNvPr id="500" name="Google Shape;500;p73"/>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1" name="Google Shape;501;p73"/>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1"/>
                </a:solidFill>
                <a:latin typeface="Arial"/>
                <a:ea typeface="Arial"/>
                <a:cs typeface="Arial"/>
                <a:sym typeface="Arial"/>
              </a:defRPr>
            </a:lvl1pPr>
            <a:lvl2pPr indent="0" lvl="1" marL="0" algn="l">
              <a:spcBef>
                <a:spcPts val="0"/>
              </a:spcBef>
              <a:buNone/>
              <a:defRPr sz="500">
                <a:solidFill>
                  <a:schemeClr val="lt1"/>
                </a:solidFill>
                <a:latin typeface="Arial"/>
                <a:ea typeface="Arial"/>
                <a:cs typeface="Arial"/>
                <a:sym typeface="Arial"/>
              </a:defRPr>
            </a:lvl2pPr>
            <a:lvl3pPr indent="0" lvl="2" marL="0" algn="l">
              <a:spcBef>
                <a:spcPts val="0"/>
              </a:spcBef>
              <a:buNone/>
              <a:defRPr sz="500">
                <a:solidFill>
                  <a:schemeClr val="lt1"/>
                </a:solidFill>
                <a:latin typeface="Arial"/>
                <a:ea typeface="Arial"/>
                <a:cs typeface="Arial"/>
                <a:sym typeface="Arial"/>
              </a:defRPr>
            </a:lvl3pPr>
            <a:lvl4pPr indent="0" lvl="3" marL="0" algn="l">
              <a:spcBef>
                <a:spcPts val="0"/>
              </a:spcBef>
              <a:buNone/>
              <a:defRPr sz="500">
                <a:solidFill>
                  <a:schemeClr val="lt1"/>
                </a:solidFill>
                <a:latin typeface="Arial"/>
                <a:ea typeface="Arial"/>
                <a:cs typeface="Arial"/>
                <a:sym typeface="Arial"/>
              </a:defRPr>
            </a:lvl4pPr>
            <a:lvl5pPr indent="0" lvl="4" marL="0" algn="l">
              <a:spcBef>
                <a:spcPts val="0"/>
              </a:spcBef>
              <a:buNone/>
              <a:defRPr sz="500">
                <a:solidFill>
                  <a:schemeClr val="lt1"/>
                </a:solidFill>
                <a:latin typeface="Arial"/>
                <a:ea typeface="Arial"/>
                <a:cs typeface="Arial"/>
                <a:sym typeface="Arial"/>
              </a:defRPr>
            </a:lvl5pPr>
            <a:lvl6pPr indent="0" lvl="5" marL="0" algn="l">
              <a:spcBef>
                <a:spcPts val="0"/>
              </a:spcBef>
              <a:buNone/>
              <a:defRPr sz="500">
                <a:solidFill>
                  <a:schemeClr val="lt1"/>
                </a:solidFill>
                <a:latin typeface="Arial"/>
                <a:ea typeface="Arial"/>
                <a:cs typeface="Arial"/>
                <a:sym typeface="Arial"/>
              </a:defRPr>
            </a:lvl6pPr>
            <a:lvl7pPr indent="0" lvl="6" marL="0" algn="l">
              <a:spcBef>
                <a:spcPts val="0"/>
              </a:spcBef>
              <a:buNone/>
              <a:defRPr sz="500">
                <a:solidFill>
                  <a:schemeClr val="lt1"/>
                </a:solidFill>
                <a:latin typeface="Arial"/>
                <a:ea typeface="Arial"/>
                <a:cs typeface="Arial"/>
                <a:sym typeface="Arial"/>
              </a:defRPr>
            </a:lvl7pPr>
            <a:lvl8pPr indent="0" lvl="7" marL="0" algn="l">
              <a:spcBef>
                <a:spcPts val="0"/>
              </a:spcBef>
              <a:buNone/>
              <a:defRPr sz="500">
                <a:solidFill>
                  <a:schemeClr val="lt1"/>
                </a:solidFill>
                <a:latin typeface="Arial"/>
                <a:ea typeface="Arial"/>
                <a:cs typeface="Arial"/>
                <a:sym typeface="Arial"/>
              </a:defRPr>
            </a:lvl8pPr>
            <a:lvl9pPr indent="0" lvl="8" marL="0" algn="l">
              <a:spcBef>
                <a:spcPts val="0"/>
              </a:spcBef>
              <a:buNone/>
              <a:defRPr sz="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502" name="Google Shape;502;p73"/>
          <p:cNvSpPr txBox="1"/>
          <p:nvPr>
            <p:ph type="ctrTitle"/>
          </p:nvPr>
        </p:nvSpPr>
        <p:spPr>
          <a:xfrm>
            <a:off x="781812" y="1359155"/>
            <a:ext cx="3879085" cy="1523494"/>
          </a:xfrm>
          <a:prstGeom prst="rect">
            <a:avLst/>
          </a:prstGeom>
          <a:noFill/>
          <a:ln>
            <a:noFill/>
          </a:ln>
        </p:spPr>
        <p:txBody>
          <a:bodyPr anchorCtr="0" anchor="ctr" bIns="137150" lIns="137150" spcFirstLastPara="1" rIns="137150" wrap="square" tIns="137150">
            <a:spAutoFit/>
          </a:bodyPr>
          <a:lstStyle>
            <a:lvl1pPr lvl="0" algn="l">
              <a:lnSpc>
                <a:spcPct val="100000"/>
              </a:lnSpc>
              <a:spcBef>
                <a:spcPts val="0"/>
              </a:spcBef>
              <a:spcAft>
                <a:spcPts val="0"/>
              </a:spcAft>
              <a:buClr>
                <a:schemeClr val="lt2"/>
              </a:buClr>
              <a:buSzPts val="2700"/>
              <a:buFont typeface="Arial"/>
              <a:buNone/>
              <a:defRPr b="1" sz="27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503" name="Google Shape;503;p73"/>
          <p:cNvPicPr preferRelativeResize="0"/>
          <p:nvPr/>
        </p:nvPicPr>
        <p:blipFill rotWithShape="1">
          <a:blip r:embed="rId4">
            <a:alphaModFix/>
          </a:blip>
          <a:srcRect b="0" l="0" r="0" t="0"/>
          <a:stretch/>
        </p:blipFill>
        <p:spPr>
          <a:xfrm>
            <a:off x="7851398" y="4764359"/>
            <a:ext cx="1021581" cy="306474"/>
          </a:xfrm>
          <a:prstGeom prst="rect">
            <a:avLst/>
          </a:prstGeom>
          <a:noFill/>
          <a:ln>
            <a:noFill/>
          </a:ln>
        </p:spPr>
      </p:pic>
      <p:sp>
        <p:nvSpPr>
          <p:cNvPr id="504" name="Google Shape;504;p73"/>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pos="492">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 gradient 3">
  <p:cSld name="Divider 2 - gradient 3">
    <p:spTree>
      <p:nvGrpSpPr>
        <p:cNvPr id="505" name="Shape 505"/>
        <p:cNvGrpSpPr/>
        <p:nvPr/>
      </p:nvGrpSpPr>
      <p:grpSpPr>
        <a:xfrm>
          <a:off x="0" y="0"/>
          <a:ext cx="0" cy="0"/>
          <a:chOff x="0" y="0"/>
          <a:chExt cx="0" cy="0"/>
        </a:xfrm>
      </p:grpSpPr>
      <p:pic>
        <p:nvPicPr>
          <p:cNvPr id="506" name="Google Shape;506;p74"/>
          <p:cNvPicPr preferRelativeResize="0"/>
          <p:nvPr/>
        </p:nvPicPr>
        <p:blipFill rotWithShape="1">
          <a:blip r:embed="rId2">
            <a:alphaModFix/>
          </a:blip>
          <a:srcRect b="41847" l="7922" r="14839" t="14335"/>
          <a:stretch/>
        </p:blipFill>
        <p:spPr>
          <a:xfrm>
            <a:off x="-1" y="-1"/>
            <a:ext cx="9161860" cy="5197642"/>
          </a:xfrm>
          <a:prstGeom prst="rect">
            <a:avLst/>
          </a:prstGeom>
          <a:noFill/>
          <a:ln>
            <a:noFill/>
          </a:ln>
        </p:spPr>
      </p:pic>
      <p:pic>
        <p:nvPicPr>
          <p:cNvPr id="507" name="Google Shape;507;p74"/>
          <p:cNvPicPr preferRelativeResize="0"/>
          <p:nvPr/>
        </p:nvPicPr>
        <p:blipFill rotWithShape="1">
          <a:blip r:embed="rId3">
            <a:alphaModFix/>
          </a:blip>
          <a:srcRect b="799" l="0" r="0" t="800"/>
          <a:stretch/>
        </p:blipFill>
        <p:spPr>
          <a:xfrm>
            <a:off x="0" y="0"/>
            <a:ext cx="0" cy="5143500"/>
          </a:xfrm>
          <a:prstGeom prst="rect">
            <a:avLst/>
          </a:prstGeom>
          <a:noFill/>
          <a:ln>
            <a:noFill/>
          </a:ln>
        </p:spPr>
      </p:pic>
      <p:sp>
        <p:nvSpPr>
          <p:cNvPr id="508" name="Google Shape;508;p74"/>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9" name="Google Shape;509;p74"/>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2"/>
                </a:solidFill>
                <a:latin typeface="Arial"/>
                <a:ea typeface="Arial"/>
                <a:cs typeface="Arial"/>
                <a:sym typeface="Arial"/>
              </a:defRPr>
            </a:lvl1pPr>
            <a:lvl2pPr indent="0" lvl="1" marL="0" algn="l">
              <a:spcBef>
                <a:spcPts val="0"/>
              </a:spcBef>
              <a:buNone/>
              <a:defRPr sz="500">
                <a:solidFill>
                  <a:schemeClr val="dk2"/>
                </a:solidFill>
                <a:latin typeface="Arial"/>
                <a:ea typeface="Arial"/>
                <a:cs typeface="Arial"/>
                <a:sym typeface="Arial"/>
              </a:defRPr>
            </a:lvl2pPr>
            <a:lvl3pPr indent="0" lvl="2" marL="0" algn="l">
              <a:spcBef>
                <a:spcPts val="0"/>
              </a:spcBef>
              <a:buNone/>
              <a:defRPr sz="500">
                <a:solidFill>
                  <a:schemeClr val="dk2"/>
                </a:solidFill>
                <a:latin typeface="Arial"/>
                <a:ea typeface="Arial"/>
                <a:cs typeface="Arial"/>
                <a:sym typeface="Arial"/>
              </a:defRPr>
            </a:lvl3pPr>
            <a:lvl4pPr indent="0" lvl="3" marL="0" algn="l">
              <a:spcBef>
                <a:spcPts val="0"/>
              </a:spcBef>
              <a:buNone/>
              <a:defRPr sz="500">
                <a:solidFill>
                  <a:schemeClr val="dk2"/>
                </a:solidFill>
                <a:latin typeface="Arial"/>
                <a:ea typeface="Arial"/>
                <a:cs typeface="Arial"/>
                <a:sym typeface="Arial"/>
              </a:defRPr>
            </a:lvl4pPr>
            <a:lvl5pPr indent="0" lvl="4" marL="0" algn="l">
              <a:spcBef>
                <a:spcPts val="0"/>
              </a:spcBef>
              <a:buNone/>
              <a:defRPr sz="500">
                <a:solidFill>
                  <a:schemeClr val="dk2"/>
                </a:solidFill>
                <a:latin typeface="Arial"/>
                <a:ea typeface="Arial"/>
                <a:cs typeface="Arial"/>
                <a:sym typeface="Arial"/>
              </a:defRPr>
            </a:lvl5pPr>
            <a:lvl6pPr indent="0" lvl="5" marL="0" algn="l">
              <a:spcBef>
                <a:spcPts val="0"/>
              </a:spcBef>
              <a:buNone/>
              <a:defRPr sz="500">
                <a:solidFill>
                  <a:schemeClr val="dk2"/>
                </a:solidFill>
                <a:latin typeface="Arial"/>
                <a:ea typeface="Arial"/>
                <a:cs typeface="Arial"/>
                <a:sym typeface="Arial"/>
              </a:defRPr>
            </a:lvl6pPr>
            <a:lvl7pPr indent="0" lvl="6" marL="0" algn="l">
              <a:spcBef>
                <a:spcPts val="0"/>
              </a:spcBef>
              <a:buNone/>
              <a:defRPr sz="500">
                <a:solidFill>
                  <a:schemeClr val="dk2"/>
                </a:solidFill>
                <a:latin typeface="Arial"/>
                <a:ea typeface="Arial"/>
                <a:cs typeface="Arial"/>
                <a:sym typeface="Arial"/>
              </a:defRPr>
            </a:lvl7pPr>
            <a:lvl8pPr indent="0" lvl="7" marL="0" algn="l">
              <a:spcBef>
                <a:spcPts val="0"/>
              </a:spcBef>
              <a:buNone/>
              <a:defRPr sz="500">
                <a:solidFill>
                  <a:schemeClr val="dk2"/>
                </a:solidFill>
                <a:latin typeface="Arial"/>
                <a:ea typeface="Arial"/>
                <a:cs typeface="Arial"/>
                <a:sym typeface="Arial"/>
              </a:defRPr>
            </a:lvl8pPr>
            <a:lvl9pPr indent="0" lvl="8" marL="0" algn="l">
              <a:spcBef>
                <a:spcPts val="0"/>
              </a:spcBef>
              <a:buNone/>
              <a:defRPr sz="500">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510" name="Google Shape;510;p74"/>
          <p:cNvSpPr txBox="1"/>
          <p:nvPr>
            <p:ph type="ctrTitle"/>
          </p:nvPr>
        </p:nvSpPr>
        <p:spPr>
          <a:xfrm>
            <a:off x="781812" y="1359155"/>
            <a:ext cx="3879085" cy="1523494"/>
          </a:xfrm>
          <a:prstGeom prst="rect">
            <a:avLst/>
          </a:prstGeom>
          <a:noFill/>
          <a:ln>
            <a:noFill/>
          </a:ln>
        </p:spPr>
        <p:txBody>
          <a:bodyPr anchorCtr="0" anchor="ctr" bIns="137150" lIns="137150" spcFirstLastPara="1" rIns="137150" wrap="square" tIns="137150">
            <a:spAutoFit/>
          </a:bodyPr>
          <a:lstStyle>
            <a:lvl1pPr lvl="0" algn="l">
              <a:lnSpc>
                <a:spcPct val="100000"/>
              </a:lnSpc>
              <a:spcBef>
                <a:spcPts val="0"/>
              </a:spcBef>
              <a:spcAft>
                <a:spcPts val="0"/>
              </a:spcAft>
              <a:buClr>
                <a:schemeClr val="lt2"/>
              </a:buClr>
              <a:buSzPts val="2700"/>
              <a:buFont typeface="Arial"/>
              <a:buNone/>
              <a:defRPr b="1" sz="27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511" name="Google Shape;511;p74"/>
          <p:cNvPicPr preferRelativeResize="0"/>
          <p:nvPr/>
        </p:nvPicPr>
        <p:blipFill rotWithShape="1">
          <a:blip r:embed="rId4">
            <a:alphaModFix/>
          </a:blip>
          <a:srcRect b="0" l="0" r="0" t="0"/>
          <a:stretch/>
        </p:blipFill>
        <p:spPr>
          <a:xfrm>
            <a:off x="7861814" y="4764359"/>
            <a:ext cx="1021581" cy="306474"/>
          </a:xfrm>
          <a:prstGeom prst="rect">
            <a:avLst/>
          </a:prstGeom>
          <a:noFill/>
          <a:ln>
            <a:noFill/>
          </a:ln>
        </p:spPr>
      </p:pic>
      <p:sp>
        <p:nvSpPr>
          <p:cNvPr id="512" name="Google Shape;512;p74"/>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pos="492">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riple divide - gradient 1">
  <p:cSld name="1_Triple divide - gradient 1">
    <p:bg>
      <p:bgPr>
        <a:solidFill>
          <a:schemeClr val="lt2"/>
        </a:solidFill>
      </p:bgPr>
    </p:bg>
    <p:spTree>
      <p:nvGrpSpPr>
        <p:cNvPr id="513" name="Shape 513"/>
        <p:cNvGrpSpPr/>
        <p:nvPr/>
      </p:nvGrpSpPr>
      <p:grpSpPr>
        <a:xfrm>
          <a:off x="0" y="0"/>
          <a:ext cx="0" cy="0"/>
          <a:chOff x="0" y="0"/>
          <a:chExt cx="0" cy="0"/>
        </a:xfrm>
      </p:grpSpPr>
      <p:sp>
        <p:nvSpPr>
          <p:cNvPr id="514" name="Google Shape;514;p75"/>
          <p:cNvSpPr/>
          <p:nvPr/>
        </p:nvSpPr>
        <p:spPr>
          <a:xfrm>
            <a:off x="0" y="0"/>
            <a:ext cx="4701209"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15" name="Google Shape;515;p75"/>
          <p:cNvSpPr txBox="1"/>
          <p:nvPr>
            <p:ph idx="11" type="ftr"/>
          </p:nvPr>
        </p:nvSpPr>
        <p:spPr>
          <a:xfrm>
            <a:off x="781812" y="4697730"/>
            <a:ext cx="898634" cy="273844"/>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6" name="Google Shape;516;p75"/>
          <p:cNvSpPr txBox="1"/>
          <p:nvPr>
            <p:ph idx="12" type="sldNum"/>
          </p:nvPr>
        </p:nvSpPr>
        <p:spPr>
          <a:xfrm>
            <a:off x="342899" y="4697729"/>
            <a:ext cx="264073" cy="27432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1"/>
                </a:solidFill>
                <a:latin typeface="Arial"/>
                <a:ea typeface="Arial"/>
                <a:cs typeface="Arial"/>
                <a:sym typeface="Arial"/>
              </a:defRPr>
            </a:lvl1pPr>
            <a:lvl2pPr indent="0" lvl="1" marL="0" algn="l">
              <a:spcBef>
                <a:spcPts val="0"/>
              </a:spcBef>
              <a:buNone/>
              <a:defRPr sz="500">
                <a:solidFill>
                  <a:schemeClr val="lt1"/>
                </a:solidFill>
                <a:latin typeface="Arial"/>
                <a:ea typeface="Arial"/>
                <a:cs typeface="Arial"/>
                <a:sym typeface="Arial"/>
              </a:defRPr>
            </a:lvl2pPr>
            <a:lvl3pPr indent="0" lvl="2" marL="0" algn="l">
              <a:spcBef>
                <a:spcPts val="0"/>
              </a:spcBef>
              <a:buNone/>
              <a:defRPr sz="500">
                <a:solidFill>
                  <a:schemeClr val="lt1"/>
                </a:solidFill>
                <a:latin typeface="Arial"/>
                <a:ea typeface="Arial"/>
                <a:cs typeface="Arial"/>
                <a:sym typeface="Arial"/>
              </a:defRPr>
            </a:lvl3pPr>
            <a:lvl4pPr indent="0" lvl="3" marL="0" algn="l">
              <a:spcBef>
                <a:spcPts val="0"/>
              </a:spcBef>
              <a:buNone/>
              <a:defRPr sz="500">
                <a:solidFill>
                  <a:schemeClr val="lt1"/>
                </a:solidFill>
                <a:latin typeface="Arial"/>
                <a:ea typeface="Arial"/>
                <a:cs typeface="Arial"/>
                <a:sym typeface="Arial"/>
              </a:defRPr>
            </a:lvl4pPr>
            <a:lvl5pPr indent="0" lvl="4" marL="0" algn="l">
              <a:spcBef>
                <a:spcPts val="0"/>
              </a:spcBef>
              <a:buNone/>
              <a:defRPr sz="500">
                <a:solidFill>
                  <a:schemeClr val="lt1"/>
                </a:solidFill>
                <a:latin typeface="Arial"/>
                <a:ea typeface="Arial"/>
                <a:cs typeface="Arial"/>
                <a:sym typeface="Arial"/>
              </a:defRPr>
            </a:lvl5pPr>
            <a:lvl6pPr indent="0" lvl="5" marL="0" algn="l">
              <a:spcBef>
                <a:spcPts val="0"/>
              </a:spcBef>
              <a:buNone/>
              <a:defRPr sz="500">
                <a:solidFill>
                  <a:schemeClr val="lt1"/>
                </a:solidFill>
                <a:latin typeface="Arial"/>
                <a:ea typeface="Arial"/>
                <a:cs typeface="Arial"/>
                <a:sym typeface="Arial"/>
              </a:defRPr>
            </a:lvl6pPr>
            <a:lvl7pPr indent="0" lvl="6" marL="0" algn="l">
              <a:spcBef>
                <a:spcPts val="0"/>
              </a:spcBef>
              <a:buNone/>
              <a:defRPr sz="500">
                <a:solidFill>
                  <a:schemeClr val="lt1"/>
                </a:solidFill>
                <a:latin typeface="Arial"/>
                <a:ea typeface="Arial"/>
                <a:cs typeface="Arial"/>
                <a:sym typeface="Arial"/>
              </a:defRPr>
            </a:lvl7pPr>
            <a:lvl8pPr indent="0" lvl="7" marL="0" algn="l">
              <a:spcBef>
                <a:spcPts val="0"/>
              </a:spcBef>
              <a:buNone/>
              <a:defRPr sz="500">
                <a:solidFill>
                  <a:schemeClr val="lt1"/>
                </a:solidFill>
                <a:latin typeface="Arial"/>
                <a:ea typeface="Arial"/>
                <a:cs typeface="Arial"/>
                <a:sym typeface="Arial"/>
              </a:defRPr>
            </a:lvl8pPr>
            <a:lvl9pPr indent="0" lvl="8" marL="0" algn="l">
              <a:spcBef>
                <a:spcPts val="0"/>
              </a:spcBef>
              <a:buNone/>
              <a:defRPr sz="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517" name="Google Shape;517;p75"/>
          <p:cNvPicPr preferRelativeResize="0"/>
          <p:nvPr/>
        </p:nvPicPr>
        <p:blipFill rotWithShape="1">
          <a:blip r:embed="rId2">
            <a:alphaModFix/>
          </a:blip>
          <a:srcRect b="0" l="0" r="0" t="0"/>
          <a:stretch/>
        </p:blipFill>
        <p:spPr>
          <a:xfrm>
            <a:off x="7861814" y="4764359"/>
            <a:ext cx="1021581" cy="306474"/>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iple divide - gradient 2">
  <p:cSld name="Triple divide - gradient 2">
    <p:bg>
      <p:bgPr>
        <a:solidFill>
          <a:schemeClr val="lt2"/>
        </a:solidFill>
      </p:bgPr>
    </p:bg>
    <p:spTree>
      <p:nvGrpSpPr>
        <p:cNvPr id="518" name="Shape 518"/>
        <p:cNvGrpSpPr/>
        <p:nvPr/>
      </p:nvGrpSpPr>
      <p:grpSpPr>
        <a:xfrm>
          <a:off x="0" y="0"/>
          <a:ext cx="0" cy="0"/>
          <a:chOff x="0" y="0"/>
          <a:chExt cx="0" cy="0"/>
        </a:xfrm>
      </p:grpSpPr>
      <p:pic>
        <p:nvPicPr>
          <p:cNvPr id="519" name="Google Shape;519;p76"/>
          <p:cNvPicPr preferRelativeResize="0"/>
          <p:nvPr/>
        </p:nvPicPr>
        <p:blipFill rotWithShape="1">
          <a:blip r:embed="rId2">
            <a:alphaModFix/>
          </a:blip>
          <a:srcRect b="0" l="14690" r="6420" t="21108"/>
          <a:stretch/>
        </p:blipFill>
        <p:spPr>
          <a:xfrm>
            <a:off x="0" y="0"/>
            <a:ext cx="9144000" cy="5143500"/>
          </a:xfrm>
          <a:prstGeom prst="rect">
            <a:avLst/>
          </a:prstGeom>
          <a:noFill/>
          <a:ln>
            <a:noFill/>
          </a:ln>
        </p:spPr>
      </p:pic>
      <p:sp>
        <p:nvSpPr>
          <p:cNvPr id="520" name="Google Shape;520;p76"/>
          <p:cNvSpPr txBox="1"/>
          <p:nvPr>
            <p:ph idx="11" type="ftr"/>
          </p:nvPr>
        </p:nvSpPr>
        <p:spPr>
          <a:xfrm>
            <a:off x="781812" y="4697730"/>
            <a:ext cx="898634" cy="273844"/>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1" name="Google Shape;521;p76"/>
          <p:cNvSpPr txBox="1"/>
          <p:nvPr>
            <p:ph idx="12" type="sldNum"/>
          </p:nvPr>
        </p:nvSpPr>
        <p:spPr>
          <a:xfrm>
            <a:off x="342899" y="4697729"/>
            <a:ext cx="264073" cy="27432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522" name="Google Shape;522;p76"/>
          <p:cNvPicPr preferRelativeResize="0"/>
          <p:nvPr/>
        </p:nvPicPr>
        <p:blipFill rotWithShape="1">
          <a:blip r:embed="rId3">
            <a:alphaModFix/>
          </a:blip>
          <a:srcRect b="0" l="0" r="0" t="0"/>
          <a:stretch/>
        </p:blipFill>
        <p:spPr>
          <a:xfrm>
            <a:off x="7851398" y="4764359"/>
            <a:ext cx="1021581" cy="306474"/>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iple divide - gradient 3">
  <p:cSld name="Triple divide - gradient 3">
    <p:bg>
      <p:bgPr>
        <a:solidFill>
          <a:schemeClr val="lt2"/>
        </a:solidFill>
      </p:bgPr>
    </p:bg>
    <p:spTree>
      <p:nvGrpSpPr>
        <p:cNvPr id="523" name="Shape 523"/>
        <p:cNvGrpSpPr/>
        <p:nvPr/>
      </p:nvGrpSpPr>
      <p:grpSpPr>
        <a:xfrm>
          <a:off x="0" y="0"/>
          <a:ext cx="0" cy="0"/>
          <a:chOff x="0" y="0"/>
          <a:chExt cx="0" cy="0"/>
        </a:xfrm>
      </p:grpSpPr>
      <p:pic>
        <p:nvPicPr>
          <p:cNvPr id="524" name="Google Shape;524;p77"/>
          <p:cNvPicPr preferRelativeResize="0"/>
          <p:nvPr/>
        </p:nvPicPr>
        <p:blipFill rotWithShape="1">
          <a:blip r:embed="rId2">
            <a:alphaModFix/>
          </a:blip>
          <a:srcRect b="-1" l="16053" r="6544" t="22108"/>
          <a:stretch/>
        </p:blipFill>
        <p:spPr>
          <a:xfrm>
            <a:off x="8681" y="0"/>
            <a:ext cx="9144000" cy="5154350"/>
          </a:xfrm>
          <a:prstGeom prst="rect">
            <a:avLst/>
          </a:prstGeom>
          <a:noFill/>
          <a:ln>
            <a:noFill/>
          </a:ln>
        </p:spPr>
      </p:pic>
      <p:sp>
        <p:nvSpPr>
          <p:cNvPr id="525" name="Google Shape;525;p77"/>
          <p:cNvSpPr txBox="1"/>
          <p:nvPr>
            <p:ph idx="11" type="ftr"/>
          </p:nvPr>
        </p:nvSpPr>
        <p:spPr>
          <a:xfrm>
            <a:off x="781812" y="4697730"/>
            <a:ext cx="898634" cy="273844"/>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6" name="Google Shape;526;p77"/>
          <p:cNvSpPr txBox="1"/>
          <p:nvPr>
            <p:ph idx="12" type="sldNum"/>
          </p:nvPr>
        </p:nvSpPr>
        <p:spPr>
          <a:xfrm>
            <a:off x="342899" y="4697729"/>
            <a:ext cx="264073" cy="27432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527" name="Google Shape;527;p77"/>
          <p:cNvPicPr preferRelativeResize="0"/>
          <p:nvPr/>
        </p:nvPicPr>
        <p:blipFill rotWithShape="1">
          <a:blip r:embed="rId3">
            <a:alphaModFix/>
          </a:blip>
          <a:srcRect b="0" l="0" r="0" t="0"/>
          <a:stretch/>
        </p:blipFill>
        <p:spPr>
          <a:xfrm>
            <a:off x="7861814" y="4764359"/>
            <a:ext cx="1021581" cy="306474"/>
          </a:xfrm>
          <a:prstGeom prst="rect">
            <a:avLst/>
          </a:prstGeom>
          <a:noFill/>
          <a:ln>
            <a:noFill/>
          </a:ln>
        </p:spPr>
      </p:pic>
      <p:sp>
        <p:nvSpPr>
          <p:cNvPr id="528" name="Google Shape;528;p77"/>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itle and content - light">
  <p:cSld name="Basic title and content - light">
    <p:spTree>
      <p:nvGrpSpPr>
        <p:cNvPr id="529" name="Shape 529"/>
        <p:cNvGrpSpPr/>
        <p:nvPr/>
      </p:nvGrpSpPr>
      <p:grpSpPr>
        <a:xfrm>
          <a:off x="0" y="0"/>
          <a:ext cx="0" cy="0"/>
          <a:chOff x="0" y="0"/>
          <a:chExt cx="0" cy="0"/>
        </a:xfrm>
      </p:grpSpPr>
      <p:sp>
        <p:nvSpPr>
          <p:cNvPr id="530" name="Google Shape;530;p78"/>
          <p:cNvSpPr txBox="1"/>
          <p:nvPr>
            <p:ph idx="1" type="body"/>
          </p:nvPr>
        </p:nvSpPr>
        <p:spPr>
          <a:xfrm>
            <a:off x="342900" y="1143002"/>
            <a:ext cx="8105775" cy="314325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1" name="Google Shape;531;p78"/>
          <p:cNvSpPr txBox="1"/>
          <p:nvPr>
            <p:ph type="title"/>
          </p:nvPr>
        </p:nvSpPr>
        <p:spPr>
          <a:xfrm>
            <a:off x="342899" y="342698"/>
            <a:ext cx="8106157" cy="30647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Font typeface="Arial"/>
              <a:buNone/>
              <a:defRPr b="1" sz="18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32" name="Google Shape;532;p78"/>
          <p:cNvSpPr txBox="1"/>
          <p:nvPr>
            <p:ph idx="11" type="ftr"/>
          </p:nvPr>
        </p:nvSpPr>
        <p:spPr>
          <a:xfrm>
            <a:off x="781812" y="4828762"/>
            <a:ext cx="898634" cy="142812"/>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sz="500">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3" name="Google Shape;533;p78"/>
          <p:cNvSpPr txBox="1"/>
          <p:nvPr>
            <p:ph idx="12" type="sldNum"/>
          </p:nvPr>
        </p:nvSpPr>
        <p:spPr>
          <a:xfrm>
            <a:off x="342899" y="4828988"/>
            <a:ext cx="264073" cy="14306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534" name="Google Shape;534;p78"/>
          <p:cNvPicPr preferRelativeResize="0"/>
          <p:nvPr/>
        </p:nvPicPr>
        <p:blipFill rotWithShape="1">
          <a:blip r:embed="rId2">
            <a:alphaModFix/>
          </a:blip>
          <a:srcRect b="0" l="0" r="0" t="0"/>
          <a:stretch/>
        </p:blipFill>
        <p:spPr>
          <a:xfrm>
            <a:off x="7861814" y="4764359"/>
            <a:ext cx="1021581" cy="306474"/>
          </a:xfrm>
          <a:prstGeom prst="rect">
            <a:avLst/>
          </a:prstGeom>
          <a:noFill/>
          <a:ln>
            <a:noFill/>
          </a:ln>
        </p:spPr>
      </p:pic>
      <p:sp>
        <p:nvSpPr>
          <p:cNvPr id="535" name="Google Shape;535;p78"/>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orient="horz" pos="2677">
          <p15:clr>
            <a:srgbClr val="FBAE40"/>
          </p15:clr>
        </p15:guide>
        <p15:guide id="2" orient="horz" pos="720">
          <p15:clr>
            <a:srgbClr val="FBAE40"/>
          </p15:clr>
        </p15:guide>
        <p15:guide id="3" pos="5328">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itle and content - dark">
  <p:cSld name="Basic title and content - dark">
    <p:bg>
      <p:bgPr>
        <a:solidFill>
          <a:schemeClr val="dk2"/>
        </a:solidFill>
      </p:bgPr>
    </p:bg>
    <p:spTree>
      <p:nvGrpSpPr>
        <p:cNvPr id="536" name="Shape 536"/>
        <p:cNvGrpSpPr/>
        <p:nvPr/>
      </p:nvGrpSpPr>
      <p:grpSpPr>
        <a:xfrm>
          <a:off x="0" y="0"/>
          <a:ext cx="0" cy="0"/>
          <a:chOff x="0" y="0"/>
          <a:chExt cx="0" cy="0"/>
        </a:xfrm>
      </p:grpSpPr>
      <p:sp>
        <p:nvSpPr>
          <p:cNvPr id="537" name="Google Shape;537;p79"/>
          <p:cNvSpPr txBox="1"/>
          <p:nvPr>
            <p:ph idx="1" type="body"/>
          </p:nvPr>
        </p:nvSpPr>
        <p:spPr>
          <a:xfrm>
            <a:off x="342900" y="1143002"/>
            <a:ext cx="8105775" cy="314325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1400"/>
              <a:buNone/>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317500" lvl="3" marL="1828800" algn="l">
              <a:lnSpc>
                <a:spcPct val="100000"/>
              </a:lnSpc>
              <a:spcBef>
                <a:spcPts val="400"/>
              </a:spcBef>
              <a:spcAft>
                <a:spcPts val="0"/>
              </a:spcAft>
              <a:buClr>
                <a:schemeClr val="lt1"/>
              </a:buClr>
              <a:buSzPts val="1400"/>
              <a:buChar char="•"/>
              <a:defRPr/>
            </a:lvl4pPr>
            <a:lvl5pPr indent="-317500" lvl="4" marL="2286000" algn="l">
              <a:lnSpc>
                <a:spcPct val="10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38" name="Google Shape;538;p79"/>
          <p:cNvSpPr txBox="1"/>
          <p:nvPr>
            <p:ph type="title"/>
          </p:nvPr>
        </p:nvSpPr>
        <p:spPr>
          <a:xfrm>
            <a:off x="342899" y="418338"/>
            <a:ext cx="8106157" cy="23083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Font typeface="Arial"/>
              <a:buNone/>
              <a:defRPr b="1" sz="18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39" name="Google Shape;539;p79"/>
          <p:cNvSpPr txBox="1"/>
          <p:nvPr>
            <p:ph idx="11" type="ftr"/>
          </p:nvPr>
        </p:nvSpPr>
        <p:spPr>
          <a:xfrm>
            <a:off x="781812" y="4828762"/>
            <a:ext cx="898634" cy="142812"/>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sz="5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0" name="Google Shape;540;p79"/>
          <p:cNvSpPr txBox="1"/>
          <p:nvPr>
            <p:ph idx="12" type="sldNum"/>
          </p:nvPr>
        </p:nvSpPr>
        <p:spPr>
          <a:xfrm>
            <a:off x="342899" y="4828988"/>
            <a:ext cx="264073" cy="14306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1"/>
                </a:solidFill>
                <a:latin typeface="Arial"/>
                <a:ea typeface="Arial"/>
                <a:cs typeface="Arial"/>
                <a:sym typeface="Arial"/>
              </a:defRPr>
            </a:lvl1pPr>
            <a:lvl2pPr indent="0" lvl="1" marL="0" algn="l">
              <a:spcBef>
                <a:spcPts val="0"/>
              </a:spcBef>
              <a:buNone/>
              <a:defRPr sz="500">
                <a:solidFill>
                  <a:schemeClr val="lt1"/>
                </a:solidFill>
                <a:latin typeface="Arial"/>
                <a:ea typeface="Arial"/>
                <a:cs typeface="Arial"/>
                <a:sym typeface="Arial"/>
              </a:defRPr>
            </a:lvl2pPr>
            <a:lvl3pPr indent="0" lvl="2" marL="0" algn="l">
              <a:spcBef>
                <a:spcPts val="0"/>
              </a:spcBef>
              <a:buNone/>
              <a:defRPr sz="500">
                <a:solidFill>
                  <a:schemeClr val="lt1"/>
                </a:solidFill>
                <a:latin typeface="Arial"/>
                <a:ea typeface="Arial"/>
                <a:cs typeface="Arial"/>
                <a:sym typeface="Arial"/>
              </a:defRPr>
            </a:lvl3pPr>
            <a:lvl4pPr indent="0" lvl="3" marL="0" algn="l">
              <a:spcBef>
                <a:spcPts val="0"/>
              </a:spcBef>
              <a:buNone/>
              <a:defRPr sz="500">
                <a:solidFill>
                  <a:schemeClr val="lt1"/>
                </a:solidFill>
                <a:latin typeface="Arial"/>
                <a:ea typeface="Arial"/>
                <a:cs typeface="Arial"/>
                <a:sym typeface="Arial"/>
              </a:defRPr>
            </a:lvl4pPr>
            <a:lvl5pPr indent="0" lvl="4" marL="0" algn="l">
              <a:spcBef>
                <a:spcPts val="0"/>
              </a:spcBef>
              <a:buNone/>
              <a:defRPr sz="500">
                <a:solidFill>
                  <a:schemeClr val="lt1"/>
                </a:solidFill>
                <a:latin typeface="Arial"/>
                <a:ea typeface="Arial"/>
                <a:cs typeface="Arial"/>
                <a:sym typeface="Arial"/>
              </a:defRPr>
            </a:lvl5pPr>
            <a:lvl6pPr indent="0" lvl="5" marL="0" algn="l">
              <a:spcBef>
                <a:spcPts val="0"/>
              </a:spcBef>
              <a:buNone/>
              <a:defRPr sz="500">
                <a:solidFill>
                  <a:schemeClr val="lt1"/>
                </a:solidFill>
                <a:latin typeface="Arial"/>
                <a:ea typeface="Arial"/>
                <a:cs typeface="Arial"/>
                <a:sym typeface="Arial"/>
              </a:defRPr>
            </a:lvl6pPr>
            <a:lvl7pPr indent="0" lvl="6" marL="0" algn="l">
              <a:spcBef>
                <a:spcPts val="0"/>
              </a:spcBef>
              <a:buNone/>
              <a:defRPr sz="500">
                <a:solidFill>
                  <a:schemeClr val="lt1"/>
                </a:solidFill>
                <a:latin typeface="Arial"/>
                <a:ea typeface="Arial"/>
                <a:cs typeface="Arial"/>
                <a:sym typeface="Arial"/>
              </a:defRPr>
            </a:lvl7pPr>
            <a:lvl8pPr indent="0" lvl="7" marL="0" algn="l">
              <a:spcBef>
                <a:spcPts val="0"/>
              </a:spcBef>
              <a:buNone/>
              <a:defRPr sz="500">
                <a:solidFill>
                  <a:schemeClr val="lt1"/>
                </a:solidFill>
                <a:latin typeface="Arial"/>
                <a:ea typeface="Arial"/>
                <a:cs typeface="Arial"/>
                <a:sym typeface="Arial"/>
              </a:defRPr>
            </a:lvl8pPr>
            <a:lvl9pPr indent="0" lvl="8" marL="0" algn="l">
              <a:spcBef>
                <a:spcPts val="0"/>
              </a:spcBef>
              <a:buNone/>
              <a:defRPr sz="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541" name="Google Shape;541;p79"/>
          <p:cNvPicPr preferRelativeResize="0"/>
          <p:nvPr/>
        </p:nvPicPr>
        <p:blipFill rotWithShape="1">
          <a:blip r:embed="rId2">
            <a:alphaModFix/>
          </a:blip>
          <a:srcRect b="0" l="0" r="0" t="0"/>
          <a:stretch/>
        </p:blipFill>
        <p:spPr>
          <a:xfrm>
            <a:off x="7851398" y="4764359"/>
            <a:ext cx="1021581" cy="306474"/>
          </a:xfrm>
          <a:prstGeom prst="rect">
            <a:avLst/>
          </a:prstGeom>
          <a:noFill/>
          <a:ln>
            <a:noFill/>
          </a:ln>
        </p:spPr>
      </p:pic>
      <p:sp>
        <p:nvSpPr>
          <p:cNvPr id="542" name="Google Shape;542;p79"/>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orient="horz" pos="2677">
          <p15:clr>
            <a:srgbClr val="FBAE40"/>
          </p15:clr>
        </p15:guide>
        <p15:guide id="2" orient="horz" pos="720">
          <p15:clr>
            <a:srgbClr val="FBAE40"/>
          </p15:clr>
        </p15:guide>
        <p15:guide id="3" pos="5328">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per head, sub head, footnote - light">
  <p:cSld name="Super head, sub head, footnote - light">
    <p:spTree>
      <p:nvGrpSpPr>
        <p:cNvPr id="543" name="Shape 543"/>
        <p:cNvGrpSpPr/>
        <p:nvPr/>
      </p:nvGrpSpPr>
      <p:grpSpPr>
        <a:xfrm>
          <a:off x="0" y="0"/>
          <a:ext cx="0" cy="0"/>
          <a:chOff x="0" y="0"/>
          <a:chExt cx="0" cy="0"/>
        </a:xfrm>
      </p:grpSpPr>
      <p:sp>
        <p:nvSpPr>
          <p:cNvPr id="544" name="Google Shape;544;p80"/>
          <p:cNvSpPr txBox="1"/>
          <p:nvPr>
            <p:ph idx="1" type="body"/>
          </p:nvPr>
        </p:nvSpPr>
        <p:spPr>
          <a:xfrm>
            <a:off x="342900" y="1143002"/>
            <a:ext cx="8105775" cy="314325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45" name="Google Shape;545;p80"/>
          <p:cNvSpPr txBox="1"/>
          <p:nvPr>
            <p:ph type="title"/>
          </p:nvPr>
        </p:nvSpPr>
        <p:spPr>
          <a:xfrm>
            <a:off x="342899" y="418338"/>
            <a:ext cx="8106157" cy="23083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Font typeface="Arial"/>
              <a:buNone/>
              <a:defRPr b="1" sz="18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46" name="Google Shape;546;p80"/>
          <p:cNvSpPr txBox="1"/>
          <p:nvPr>
            <p:ph idx="2" type="body"/>
          </p:nvPr>
        </p:nvSpPr>
        <p:spPr>
          <a:xfrm>
            <a:off x="342900" y="744021"/>
            <a:ext cx="8106155" cy="34580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3"/>
              </a:buClr>
              <a:buSzPts val="1400"/>
              <a:buNone/>
              <a:defRPr b="0" sz="1400">
                <a:solidFill>
                  <a:schemeClr val="accent3"/>
                </a:solidFill>
              </a:defRPr>
            </a:lvl1pPr>
            <a:lvl2pPr indent="-228600" lvl="1" marL="914400" algn="l">
              <a:lnSpc>
                <a:spcPct val="100000"/>
              </a:lnSpc>
              <a:spcBef>
                <a:spcPts val="400"/>
              </a:spcBef>
              <a:spcAft>
                <a:spcPts val="0"/>
              </a:spcAft>
              <a:buClr>
                <a:schemeClr val="dk1"/>
              </a:buClr>
              <a:buSzPts val="1500"/>
              <a:buNone/>
              <a:defRPr b="1" sz="1500"/>
            </a:lvl2pPr>
            <a:lvl3pPr indent="-228600" lvl="2" marL="1371600" algn="l">
              <a:lnSpc>
                <a:spcPct val="100000"/>
              </a:lnSpc>
              <a:spcBef>
                <a:spcPts val="400"/>
              </a:spcBef>
              <a:spcAft>
                <a:spcPts val="0"/>
              </a:spcAft>
              <a:buClr>
                <a:schemeClr val="dk1"/>
              </a:buClr>
              <a:buSzPts val="1400"/>
              <a:buNone/>
              <a:defRPr b="1" sz="1400"/>
            </a:lvl3pPr>
            <a:lvl4pPr indent="-228600" lvl="3" marL="1828800" algn="l">
              <a:lnSpc>
                <a:spcPct val="100000"/>
              </a:lnSpc>
              <a:spcBef>
                <a:spcPts val="400"/>
              </a:spcBef>
              <a:spcAft>
                <a:spcPts val="0"/>
              </a:spcAft>
              <a:buClr>
                <a:schemeClr val="dk1"/>
              </a:buClr>
              <a:buSzPts val="1200"/>
              <a:buNone/>
              <a:defRPr b="1" sz="1200"/>
            </a:lvl4pPr>
            <a:lvl5pPr indent="-228600" lvl="4" marL="2286000" algn="l">
              <a:lnSpc>
                <a:spcPct val="10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547" name="Google Shape;547;p80"/>
          <p:cNvSpPr txBox="1"/>
          <p:nvPr>
            <p:ph idx="3" type="body"/>
          </p:nvPr>
        </p:nvSpPr>
        <p:spPr>
          <a:xfrm>
            <a:off x="342901" y="4407068"/>
            <a:ext cx="8106154" cy="262423"/>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800"/>
              </a:spcBef>
              <a:spcAft>
                <a:spcPts val="0"/>
              </a:spcAft>
              <a:buClr>
                <a:srgbClr val="7F7F7F"/>
              </a:buClr>
              <a:buSzPts val="600"/>
              <a:buNone/>
              <a:defRPr sz="600">
                <a:solidFill>
                  <a:srgbClr val="7F7F7F"/>
                </a:solidFil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48" name="Google Shape;548;p80"/>
          <p:cNvSpPr txBox="1"/>
          <p:nvPr>
            <p:ph idx="11" type="ftr"/>
          </p:nvPr>
        </p:nvSpPr>
        <p:spPr>
          <a:xfrm>
            <a:off x="781812" y="4828762"/>
            <a:ext cx="898634" cy="142812"/>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sz="500">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9" name="Google Shape;549;p80"/>
          <p:cNvSpPr txBox="1"/>
          <p:nvPr>
            <p:ph idx="12" type="sldNum"/>
          </p:nvPr>
        </p:nvSpPr>
        <p:spPr>
          <a:xfrm>
            <a:off x="342899" y="4828988"/>
            <a:ext cx="264073" cy="14306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550" name="Google Shape;550;p80"/>
          <p:cNvSpPr txBox="1"/>
          <p:nvPr>
            <p:ph idx="4" type="body"/>
          </p:nvPr>
        </p:nvSpPr>
        <p:spPr>
          <a:xfrm>
            <a:off x="342900" y="233172"/>
            <a:ext cx="8115300" cy="17145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3"/>
              </a:buClr>
              <a:buSzPts val="800"/>
              <a:buNone/>
              <a:defRPr b="0" sz="800">
                <a:solidFill>
                  <a:schemeClr val="accent3"/>
                </a:solidFill>
              </a:defRPr>
            </a:lvl1pPr>
            <a:lvl2pPr indent="-228600" lvl="1" marL="914400" algn="l">
              <a:lnSpc>
                <a:spcPct val="100000"/>
              </a:lnSpc>
              <a:spcBef>
                <a:spcPts val="400"/>
              </a:spcBef>
              <a:spcAft>
                <a:spcPts val="0"/>
              </a:spcAft>
              <a:buClr>
                <a:schemeClr val="dk1"/>
              </a:buClr>
              <a:buSzPts val="1500"/>
              <a:buNone/>
              <a:defRPr b="1" sz="1500"/>
            </a:lvl2pPr>
            <a:lvl3pPr indent="-228600" lvl="2" marL="1371600" algn="l">
              <a:lnSpc>
                <a:spcPct val="100000"/>
              </a:lnSpc>
              <a:spcBef>
                <a:spcPts val="400"/>
              </a:spcBef>
              <a:spcAft>
                <a:spcPts val="0"/>
              </a:spcAft>
              <a:buClr>
                <a:schemeClr val="dk1"/>
              </a:buClr>
              <a:buSzPts val="1400"/>
              <a:buNone/>
              <a:defRPr b="1" sz="1400"/>
            </a:lvl3pPr>
            <a:lvl4pPr indent="-228600" lvl="3" marL="1828800" algn="l">
              <a:lnSpc>
                <a:spcPct val="100000"/>
              </a:lnSpc>
              <a:spcBef>
                <a:spcPts val="400"/>
              </a:spcBef>
              <a:spcAft>
                <a:spcPts val="0"/>
              </a:spcAft>
              <a:buClr>
                <a:schemeClr val="dk1"/>
              </a:buClr>
              <a:buSzPts val="1200"/>
              <a:buNone/>
              <a:defRPr b="1" sz="1200"/>
            </a:lvl4pPr>
            <a:lvl5pPr indent="-228600" lvl="4" marL="2286000" algn="l">
              <a:lnSpc>
                <a:spcPct val="10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pic>
        <p:nvPicPr>
          <p:cNvPr id="551" name="Google Shape;551;p80"/>
          <p:cNvPicPr preferRelativeResize="0"/>
          <p:nvPr/>
        </p:nvPicPr>
        <p:blipFill rotWithShape="1">
          <a:blip r:embed="rId2">
            <a:alphaModFix/>
          </a:blip>
          <a:srcRect b="0" l="0" r="0" t="0"/>
          <a:stretch/>
        </p:blipFill>
        <p:spPr>
          <a:xfrm>
            <a:off x="7861814" y="4764359"/>
            <a:ext cx="1021581" cy="306474"/>
          </a:xfrm>
          <a:prstGeom prst="rect">
            <a:avLst/>
          </a:prstGeom>
          <a:noFill/>
          <a:ln>
            <a:noFill/>
          </a:ln>
        </p:spPr>
      </p:pic>
      <p:sp>
        <p:nvSpPr>
          <p:cNvPr id="552" name="Google Shape;552;p80"/>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orient="horz" pos="2677">
          <p15:clr>
            <a:srgbClr val="FBAE40"/>
          </p15:clr>
        </p15:guide>
        <p15:guide id="2" orient="horz" pos="720">
          <p15:clr>
            <a:srgbClr val="FBAE40"/>
          </p15:clr>
        </p15:guide>
        <p15:guide id="3" pos="5328">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per head, sub head, footnote - dark">
  <p:cSld name="Super head, sub head, footnote - dark">
    <p:bg>
      <p:bgPr>
        <a:solidFill>
          <a:schemeClr val="dk1"/>
        </a:solidFill>
      </p:bgPr>
    </p:bg>
    <p:spTree>
      <p:nvGrpSpPr>
        <p:cNvPr id="553" name="Shape 553"/>
        <p:cNvGrpSpPr/>
        <p:nvPr/>
      </p:nvGrpSpPr>
      <p:grpSpPr>
        <a:xfrm>
          <a:off x="0" y="0"/>
          <a:ext cx="0" cy="0"/>
          <a:chOff x="0" y="0"/>
          <a:chExt cx="0" cy="0"/>
        </a:xfrm>
      </p:grpSpPr>
      <p:sp>
        <p:nvSpPr>
          <p:cNvPr id="554" name="Google Shape;554;p81"/>
          <p:cNvSpPr txBox="1"/>
          <p:nvPr>
            <p:ph idx="1" type="body"/>
          </p:nvPr>
        </p:nvSpPr>
        <p:spPr>
          <a:xfrm>
            <a:off x="342901" y="4407068"/>
            <a:ext cx="8106154" cy="262423"/>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800"/>
              </a:spcBef>
              <a:spcAft>
                <a:spcPts val="0"/>
              </a:spcAft>
              <a:buClr>
                <a:schemeClr val="lt2"/>
              </a:buClr>
              <a:buSzPts val="600"/>
              <a:buNone/>
              <a:defRPr sz="600">
                <a:solidFill>
                  <a:schemeClr val="lt2"/>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317500" lvl="3" marL="1828800" algn="l">
              <a:lnSpc>
                <a:spcPct val="100000"/>
              </a:lnSpc>
              <a:spcBef>
                <a:spcPts val="400"/>
              </a:spcBef>
              <a:spcAft>
                <a:spcPts val="0"/>
              </a:spcAft>
              <a:buClr>
                <a:schemeClr val="lt1"/>
              </a:buClr>
              <a:buSzPts val="1400"/>
              <a:buChar char="•"/>
              <a:defRPr/>
            </a:lvl4pPr>
            <a:lvl5pPr indent="-317500" lvl="4" marL="2286000" algn="l">
              <a:lnSpc>
                <a:spcPct val="10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55" name="Google Shape;555;p81"/>
          <p:cNvSpPr txBox="1"/>
          <p:nvPr>
            <p:ph idx="11" type="ftr"/>
          </p:nvPr>
        </p:nvSpPr>
        <p:spPr>
          <a:xfrm>
            <a:off x="781812" y="4828762"/>
            <a:ext cx="898634" cy="142812"/>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sz="5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56" name="Google Shape;556;p81"/>
          <p:cNvSpPr txBox="1"/>
          <p:nvPr>
            <p:ph idx="12" type="sldNum"/>
          </p:nvPr>
        </p:nvSpPr>
        <p:spPr>
          <a:xfrm>
            <a:off x="342899" y="4828988"/>
            <a:ext cx="264073" cy="14306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1"/>
                </a:solidFill>
                <a:latin typeface="Arial"/>
                <a:ea typeface="Arial"/>
                <a:cs typeface="Arial"/>
                <a:sym typeface="Arial"/>
              </a:defRPr>
            </a:lvl1pPr>
            <a:lvl2pPr indent="0" lvl="1" marL="0" algn="l">
              <a:spcBef>
                <a:spcPts val="0"/>
              </a:spcBef>
              <a:buNone/>
              <a:defRPr sz="500">
                <a:solidFill>
                  <a:schemeClr val="lt1"/>
                </a:solidFill>
                <a:latin typeface="Arial"/>
                <a:ea typeface="Arial"/>
                <a:cs typeface="Arial"/>
                <a:sym typeface="Arial"/>
              </a:defRPr>
            </a:lvl2pPr>
            <a:lvl3pPr indent="0" lvl="2" marL="0" algn="l">
              <a:spcBef>
                <a:spcPts val="0"/>
              </a:spcBef>
              <a:buNone/>
              <a:defRPr sz="500">
                <a:solidFill>
                  <a:schemeClr val="lt1"/>
                </a:solidFill>
                <a:latin typeface="Arial"/>
                <a:ea typeface="Arial"/>
                <a:cs typeface="Arial"/>
                <a:sym typeface="Arial"/>
              </a:defRPr>
            </a:lvl3pPr>
            <a:lvl4pPr indent="0" lvl="3" marL="0" algn="l">
              <a:spcBef>
                <a:spcPts val="0"/>
              </a:spcBef>
              <a:buNone/>
              <a:defRPr sz="500">
                <a:solidFill>
                  <a:schemeClr val="lt1"/>
                </a:solidFill>
                <a:latin typeface="Arial"/>
                <a:ea typeface="Arial"/>
                <a:cs typeface="Arial"/>
                <a:sym typeface="Arial"/>
              </a:defRPr>
            </a:lvl4pPr>
            <a:lvl5pPr indent="0" lvl="4" marL="0" algn="l">
              <a:spcBef>
                <a:spcPts val="0"/>
              </a:spcBef>
              <a:buNone/>
              <a:defRPr sz="500">
                <a:solidFill>
                  <a:schemeClr val="lt1"/>
                </a:solidFill>
                <a:latin typeface="Arial"/>
                <a:ea typeface="Arial"/>
                <a:cs typeface="Arial"/>
                <a:sym typeface="Arial"/>
              </a:defRPr>
            </a:lvl5pPr>
            <a:lvl6pPr indent="0" lvl="5" marL="0" algn="l">
              <a:spcBef>
                <a:spcPts val="0"/>
              </a:spcBef>
              <a:buNone/>
              <a:defRPr sz="500">
                <a:solidFill>
                  <a:schemeClr val="lt1"/>
                </a:solidFill>
                <a:latin typeface="Arial"/>
                <a:ea typeface="Arial"/>
                <a:cs typeface="Arial"/>
                <a:sym typeface="Arial"/>
              </a:defRPr>
            </a:lvl6pPr>
            <a:lvl7pPr indent="0" lvl="6" marL="0" algn="l">
              <a:spcBef>
                <a:spcPts val="0"/>
              </a:spcBef>
              <a:buNone/>
              <a:defRPr sz="500">
                <a:solidFill>
                  <a:schemeClr val="lt1"/>
                </a:solidFill>
                <a:latin typeface="Arial"/>
                <a:ea typeface="Arial"/>
                <a:cs typeface="Arial"/>
                <a:sym typeface="Arial"/>
              </a:defRPr>
            </a:lvl7pPr>
            <a:lvl8pPr indent="0" lvl="7" marL="0" algn="l">
              <a:spcBef>
                <a:spcPts val="0"/>
              </a:spcBef>
              <a:buNone/>
              <a:defRPr sz="500">
                <a:solidFill>
                  <a:schemeClr val="lt1"/>
                </a:solidFill>
                <a:latin typeface="Arial"/>
                <a:ea typeface="Arial"/>
                <a:cs typeface="Arial"/>
                <a:sym typeface="Arial"/>
              </a:defRPr>
            </a:lvl8pPr>
            <a:lvl9pPr indent="0" lvl="8" marL="0" algn="l">
              <a:spcBef>
                <a:spcPts val="0"/>
              </a:spcBef>
              <a:buNone/>
              <a:defRPr sz="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557" name="Google Shape;557;p81"/>
          <p:cNvSpPr txBox="1"/>
          <p:nvPr>
            <p:ph type="title"/>
          </p:nvPr>
        </p:nvSpPr>
        <p:spPr>
          <a:xfrm>
            <a:off x="342899" y="418338"/>
            <a:ext cx="8106157" cy="23083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Font typeface="Arial"/>
              <a:buNone/>
              <a:defRPr b="1" sz="18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58" name="Google Shape;558;p81"/>
          <p:cNvSpPr txBox="1"/>
          <p:nvPr>
            <p:ph idx="2" type="body"/>
          </p:nvPr>
        </p:nvSpPr>
        <p:spPr>
          <a:xfrm>
            <a:off x="342900" y="744021"/>
            <a:ext cx="8106155" cy="34580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4"/>
              </a:buClr>
              <a:buSzPts val="1400"/>
              <a:buNone/>
              <a:defRPr b="0" sz="1400">
                <a:solidFill>
                  <a:schemeClr val="accent4"/>
                </a:solidFill>
              </a:defRPr>
            </a:lvl1pPr>
            <a:lvl2pPr indent="-228600" lvl="1" marL="914400" algn="l">
              <a:lnSpc>
                <a:spcPct val="100000"/>
              </a:lnSpc>
              <a:spcBef>
                <a:spcPts val="400"/>
              </a:spcBef>
              <a:spcAft>
                <a:spcPts val="0"/>
              </a:spcAft>
              <a:buClr>
                <a:schemeClr val="lt1"/>
              </a:buClr>
              <a:buSzPts val="1500"/>
              <a:buNone/>
              <a:defRPr b="1" sz="1500"/>
            </a:lvl2pPr>
            <a:lvl3pPr indent="-228600" lvl="2" marL="1371600" algn="l">
              <a:lnSpc>
                <a:spcPct val="100000"/>
              </a:lnSpc>
              <a:spcBef>
                <a:spcPts val="400"/>
              </a:spcBef>
              <a:spcAft>
                <a:spcPts val="0"/>
              </a:spcAft>
              <a:buClr>
                <a:schemeClr val="lt1"/>
              </a:buClr>
              <a:buSzPts val="1400"/>
              <a:buNone/>
              <a:defRPr b="1" sz="1400"/>
            </a:lvl3pPr>
            <a:lvl4pPr indent="-228600" lvl="3" marL="1828800" algn="l">
              <a:lnSpc>
                <a:spcPct val="100000"/>
              </a:lnSpc>
              <a:spcBef>
                <a:spcPts val="400"/>
              </a:spcBef>
              <a:spcAft>
                <a:spcPts val="0"/>
              </a:spcAft>
              <a:buClr>
                <a:schemeClr val="lt1"/>
              </a:buClr>
              <a:buSzPts val="1200"/>
              <a:buNone/>
              <a:defRPr b="1" sz="1200"/>
            </a:lvl4pPr>
            <a:lvl5pPr indent="-228600" lvl="4" marL="2286000" algn="l">
              <a:lnSpc>
                <a:spcPct val="10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559" name="Google Shape;559;p81"/>
          <p:cNvSpPr txBox="1"/>
          <p:nvPr>
            <p:ph idx="3" type="body"/>
          </p:nvPr>
        </p:nvSpPr>
        <p:spPr>
          <a:xfrm>
            <a:off x="342900" y="1143002"/>
            <a:ext cx="8105775" cy="314325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1400"/>
              <a:buNone/>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317500" lvl="3" marL="1828800" algn="l">
              <a:lnSpc>
                <a:spcPct val="100000"/>
              </a:lnSpc>
              <a:spcBef>
                <a:spcPts val="400"/>
              </a:spcBef>
              <a:spcAft>
                <a:spcPts val="0"/>
              </a:spcAft>
              <a:buClr>
                <a:schemeClr val="lt1"/>
              </a:buClr>
              <a:buSzPts val="1400"/>
              <a:buChar char="•"/>
              <a:defRPr/>
            </a:lvl4pPr>
            <a:lvl5pPr indent="-317500" lvl="4" marL="2286000" algn="l">
              <a:lnSpc>
                <a:spcPct val="10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60" name="Google Shape;560;p81"/>
          <p:cNvSpPr txBox="1"/>
          <p:nvPr>
            <p:ph idx="4" type="body"/>
          </p:nvPr>
        </p:nvSpPr>
        <p:spPr>
          <a:xfrm>
            <a:off x="342900" y="233172"/>
            <a:ext cx="8115300" cy="17145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4"/>
              </a:buClr>
              <a:buSzPts val="800"/>
              <a:buNone/>
              <a:defRPr b="0" sz="800">
                <a:solidFill>
                  <a:schemeClr val="accent4"/>
                </a:solidFill>
              </a:defRPr>
            </a:lvl1pPr>
            <a:lvl2pPr indent="-228600" lvl="1" marL="914400" algn="l">
              <a:lnSpc>
                <a:spcPct val="100000"/>
              </a:lnSpc>
              <a:spcBef>
                <a:spcPts val="400"/>
              </a:spcBef>
              <a:spcAft>
                <a:spcPts val="0"/>
              </a:spcAft>
              <a:buClr>
                <a:schemeClr val="lt1"/>
              </a:buClr>
              <a:buSzPts val="1500"/>
              <a:buNone/>
              <a:defRPr b="1" sz="1500"/>
            </a:lvl2pPr>
            <a:lvl3pPr indent="-228600" lvl="2" marL="1371600" algn="l">
              <a:lnSpc>
                <a:spcPct val="100000"/>
              </a:lnSpc>
              <a:spcBef>
                <a:spcPts val="400"/>
              </a:spcBef>
              <a:spcAft>
                <a:spcPts val="0"/>
              </a:spcAft>
              <a:buClr>
                <a:schemeClr val="lt1"/>
              </a:buClr>
              <a:buSzPts val="1400"/>
              <a:buNone/>
              <a:defRPr b="1" sz="1400"/>
            </a:lvl3pPr>
            <a:lvl4pPr indent="-228600" lvl="3" marL="1828800" algn="l">
              <a:lnSpc>
                <a:spcPct val="100000"/>
              </a:lnSpc>
              <a:spcBef>
                <a:spcPts val="400"/>
              </a:spcBef>
              <a:spcAft>
                <a:spcPts val="0"/>
              </a:spcAft>
              <a:buClr>
                <a:schemeClr val="lt1"/>
              </a:buClr>
              <a:buSzPts val="1200"/>
              <a:buNone/>
              <a:defRPr b="1" sz="1200"/>
            </a:lvl4pPr>
            <a:lvl5pPr indent="-228600" lvl="4" marL="2286000" algn="l">
              <a:lnSpc>
                <a:spcPct val="10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pic>
        <p:nvPicPr>
          <p:cNvPr id="561" name="Google Shape;561;p81"/>
          <p:cNvPicPr preferRelativeResize="0"/>
          <p:nvPr/>
        </p:nvPicPr>
        <p:blipFill rotWithShape="1">
          <a:blip r:embed="rId2">
            <a:alphaModFix/>
          </a:blip>
          <a:srcRect b="0" l="0" r="0" t="0"/>
          <a:stretch/>
        </p:blipFill>
        <p:spPr>
          <a:xfrm>
            <a:off x="7851398" y="4764359"/>
            <a:ext cx="1021581" cy="306474"/>
          </a:xfrm>
          <a:prstGeom prst="rect">
            <a:avLst/>
          </a:prstGeom>
          <a:noFill/>
          <a:ln>
            <a:noFill/>
          </a:ln>
        </p:spPr>
      </p:pic>
      <p:sp>
        <p:nvSpPr>
          <p:cNvPr id="562" name="Google Shape;562;p81"/>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orient="horz" pos="2677">
          <p15:clr>
            <a:srgbClr val="FBAE40"/>
          </p15:clr>
        </p15:guide>
        <p15:guide id="2" orient="horz" pos="720">
          <p15:clr>
            <a:srgbClr val="FBAE40"/>
          </p15:clr>
        </p15:guide>
        <p15:guide id="3" pos="532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 light">
  <p:cSld name="Two column - light">
    <p:spTree>
      <p:nvGrpSpPr>
        <p:cNvPr id="563" name="Shape 563"/>
        <p:cNvGrpSpPr/>
        <p:nvPr/>
      </p:nvGrpSpPr>
      <p:grpSpPr>
        <a:xfrm>
          <a:off x="0" y="0"/>
          <a:ext cx="0" cy="0"/>
          <a:chOff x="0" y="0"/>
          <a:chExt cx="0" cy="0"/>
        </a:xfrm>
      </p:grpSpPr>
      <p:sp>
        <p:nvSpPr>
          <p:cNvPr id="564" name="Google Shape;564;p82"/>
          <p:cNvSpPr txBox="1"/>
          <p:nvPr>
            <p:ph idx="1" type="body"/>
          </p:nvPr>
        </p:nvSpPr>
        <p:spPr>
          <a:xfrm>
            <a:off x="342901" y="4407068"/>
            <a:ext cx="8106154" cy="262423"/>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800"/>
              </a:spcBef>
              <a:spcAft>
                <a:spcPts val="0"/>
              </a:spcAft>
              <a:buClr>
                <a:srgbClr val="7F7F7F"/>
              </a:buClr>
              <a:buSzPts val="600"/>
              <a:buNone/>
              <a:defRPr sz="600">
                <a:solidFill>
                  <a:srgbClr val="7F7F7F"/>
                </a:solidFil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5" name="Google Shape;565;p82"/>
          <p:cNvSpPr txBox="1"/>
          <p:nvPr>
            <p:ph idx="11" type="ftr"/>
          </p:nvPr>
        </p:nvSpPr>
        <p:spPr>
          <a:xfrm>
            <a:off x="781812" y="4828762"/>
            <a:ext cx="898634" cy="142812"/>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sz="500">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66" name="Google Shape;566;p82"/>
          <p:cNvSpPr txBox="1"/>
          <p:nvPr>
            <p:ph idx="12" type="sldNum"/>
          </p:nvPr>
        </p:nvSpPr>
        <p:spPr>
          <a:xfrm>
            <a:off x="342899" y="4828988"/>
            <a:ext cx="264073" cy="14306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567" name="Google Shape;567;p82"/>
          <p:cNvSpPr txBox="1"/>
          <p:nvPr>
            <p:ph type="title"/>
          </p:nvPr>
        </p:nvSpPr>
        <p:spPr>
          <a:xfrm>
            <a:off x="342899" y="418338"/>
            <a:ext cx="8106157" cy="23083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Font typeface="Arial"/>
              <a:buNone/>
              <a:defRPr b="1" sz="18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8" name="Google Shape;568;p82"/>
          <p:cNvSpPr txBox="1"/>
          <p:nvPr>
            <p:ph idx="2" type="body"/>
          </p:nvPr>
        </p:nvSpPr>
        <p:spPr>
          <a:xfrm>
            <a:off x="339329" y="897731"/>
            <a:ext cx="3977640" cy="21193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3"/>
              </a:buClr>
              <a:buSzPts val="1400"/>
              <a:buNone/>
              <a:defRPr sz="1400">
                <a:solidFill>
                  <a:schemeClr val="accent3"/>
                </a:solidFil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9" name="Google Shape;569;p82"/>
          <p:cNvSpPr txBox="1"/>
          <p:nvPr>
            <p:ph idx="3" type="body"/>
          </p:nvPr>
        </p:nvSpPr>
        <p:spPr>
          <a:xfrm>
            <a:off x="339329" y="1301941"/>
            <a:ext cx="3977640" cy="302537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285750" lvl="3" marL="1828800" algn="l">
              <a:lnSpc>
                <a:spcPct val="100000"/>
              </a:lnSpc>
              <a:spcBef>
                <a:spcPts val="400"/>
              </a:spcBef>
              <a:spcAft>
                <a:spcPts val="0"/>
              </a:spcAft>
              <a:buClr>
                <a:schemeClr val="dk1"/>
              </a:buClr>
              <a:buSzPts val="900"/>
              <a:buChar char="•"/>
              <a:defRPr sz="900"/>
            </a:lvl4pPr>
            <a:lvl5pPr indent="-285750" lvl="4" marL="2286000" algn="l">
              <a:lnSpc>
                <a:spcPct val="10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70" name="Google Shape;570;p82"/>
          <p:cNvSpPr txBox="1"/>
          <p:nvPr>
            <p:ph idx="4" type="body"/>
          </p:nvPr>
        </p:nvSpPr>
        <p:spPr>
          <a:xfrm>
            <a:off x="4740589" y="897731"/>
            <a:ext cx="3977640" cy="21193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3"/>
              </a:buClr>
              <a:buSzPts val="1400"/>
              <a:buNone/>
              <a:defRPr sz="1400">
                <a:solidFill>
                  <a:schemeClr val="accent3"/>
                </a:solidFil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71" name="Google Shape;571;p82"/>
          <p:cNvSpPr txBox="1"/>
          <p:nvPr>
            <p:ph idx="5" type="body"/>
          </p:nvPr>
        </p:nvSpPr>
        <p:spPr>
          <a:xfrm>
            <a:off x="4740589" y="1301941"/>
            <a:ext cx="3977640" cy="302537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285750" lvl="3" marL="1828800" algn="l">
              <a:lnSpc>
                <a:spcPct val="100000"/>
              </a:lnSpc>
              <a:spcBef>
                <a:spcPts val="400"/>
              </a:spcBef>
              <a:spcAft>
                <a:spcPts val="0"/>
              </a:spcAft>
              <a:buClr>
                <a:schemeClr val="dk1"/>
              </a:buClr>
              <a:buSzPts val="900"/>
              <a:buChar char="•"/>
              <a:defRPr sz="900"/>
            </a:lvl4pPr>
            <a:lvl5pPr indent="-285750" lvl="4" marL="2286000" algn="l">
              <a:lnSpc>
                <a:spcPct val="10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572" name="Google Shape;572;p82"/>
          <p:cNvPicPr preferRelativeResize="0"/>
          <p:nvPr/>
        </p:nvPicPr>
        <p:blipFill rotWithShape="1">
          <a:blip r:embed="rId2">
            <a:alphaModFix/>
          </a:blip>
          <a:srcRect b="0" l="0" r="0" t="0"/>
          <a:stretch/>
        </p:blipFill>
        <p:spPr>
          <a:xfrm>
            <a:off x="7861814" y="4764359"/>
            <a:ext cx="1021581" cy="306474"/>
          </a:xfrm>
          <a:prstGeom prst="rect">
            <a:avLst/>
          </a:prstGeom>
          <a:noFill/>
          <a:ln>
            <a:noFill/>
          </a:ln>
        </p:spPr>
      </p:pic>
      <p:sp>
        <p:nvSpPr>
          <p:cNvPr id="573" name="Google Shape;573;p82"/>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 dark">
  <p:cSld name="Two column - dark">
    <p:bg>
      <p:bgPr>
        <a:solidFill>
          <a:schemeClr val="dk2"/>
        </a:solidFill>
      </p:bgPr>
    </p:bg>
    <p:spTree>
      <p:nvGrpSpPr>
        <p:cNvPr id="574" name="Shape 574"/>
        <p:cNvGrpSpPr/>
        <p:nvPr/>
      </p:nvGrpSpPr>
      <p:grpSpPr>
        <a:xfrm>
          <a:off x="0" y="0"/>
          <a:ext cx="0" cy="0"/>
          <a:chOff x="0" y="0"/>
          <a:chExt cx="0" cy="0"/>
        </a:xfrm>
      </p:grpSpPr>
      <p:sp>
        <p:nvSpPr>
          <p:cNvPr id="575" name="Google Shape;575;p83"/>
          <p:cNvSpPr txBox="1"/>
          <p:nvPr>
            <p:ph idx="1" type="body"/>
          </p:nvPr>
        </p:nvSpPr>
        <p:spPr>
          <a:xfrm>
            <a:off x="342901" y="4407068"/>
            <a:ext cx="8106154" cy="262423"/>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800"/>
              </a:spcBef>
              <a:spcAft>
                <a:spcPts val="0"/>
              </a:spcAft>
              <a:buClr>
                <a:schemeClr val="lt2"/>
              </a:buClr>
              <a:buSzPts val="600"/>
              <a:buNone/>
              <a:defRPr sz="600">
                <a:solidFill>
                  <a:schemeClr val="lt2"/>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317500" lvl="3" marL="1828800" algn="l">
              <a:lnSpc>
                <a:spcPct val="100000"/>
              </a:lnSpc>
              <a:spcBef>
                <a:spcPts val="400"/>
              </a:spcBef>
              <a:spcAft>
                <a:spcPts val="0"/>
              </a:spcAft>
              <a:buClr>
                <a:schemeClr val="lt1"/>
              </a:buClr>
              <a:buSzPts val="1400"/>
              <a:buChar char="•"/>
              <a:defRPr/>
            </a:lvl4pPr>
            <a:lvl5pPr indent="-317500" lvl="4" marL="2286000" algn="l">
              <a:lnSpc>
                <a:spcPct val="10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6" name="Google Shape;576;p83"/>
          <p:cNvSpPr txBox="1"/>
          <p:nvPr>
            <p:ph idx="11" type="ftr"/>
          </p:nvPr>
        </p:nvSpPr>
        <p:spPr>
          <a:xfrm>
            <a:off x="781812" y="4828762"/>
            <a:ext cx="898634" cy="142812"/>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sz="5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77" name="Google Shape;577;p83"/>
          <p:cNvSpPr txBox="1"/>
          <p:nvPr>
            <p:ph idx="12" type="sldNum"/>
          </p:nvPr>
        </p:nvSpPr>
        <p:spPr>
          <a:xfrm>
            <a:off x="342899" y="4828988"/>
            <a:ext cx="264073" cy="14306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2"/>
                </a:solidFill>
                <a:latin typeface="Arial"/>
                <a:ea typeface="Arial"/>
                <a:cs typeface="Arial"/>
                <a:sym typeface="Arial"/>
              </a:defRPr>
            </a:lvl1pPr>
            <a:lvl2pPr indent="0" lvl="1" marL="0" algn="l">
              <a:spcBef>
                <a:spcPts val="0"/>
              </a:spcBef>
              <a:buNone/>
              <a:defRPr sz="500">
                <a:solidFill>
                  <a:schemeClr val="lt2"/>
                </a:solidFill>
                <a:latin typeface="Arial"/>
                <a:ea typeface="Arial"/>
                <a:cs typeface="Arial"/>
                <a:sym typeface="Arial"/>
              </a:defRPr>
            </a:lvl2pPr>
            <a:lvl3pPr indent="0" lvl="2" marL="0" algn="l">
              <a:spcBef>
                <a:spcPts val="0"/>
              </a:spcBef>
              <a:buNone/>
              <a:defRPr sz="500">
                <a:solidFill>
                  <a:schemeClr val="lt2"/>
                </a:solidFill>
                <a:latin typeface="Arial"/>
                <a:ea typeface="Arial"/>
                <a:cs typeface="Arial"/>
                <a:sym typeface="Arial"/>
              </a:defRPr>
            </a:lvl3pPr>
            <a:lvl4pPr indent="0" lvl="3" marL="0" algn="l">
              <a:spcBef>
                <a:spcPts val="0"/>
              </a:spcBef>
              <a:buNone/>
              <a:defRPr sz="500">
                <a:solidFill>
                  <a:schemeClr val="lt2"/>
                </a:solidFill>
                <a:latin typeface="Arial"/>
                <a:ea typeface="Arial"/>
                <a:cs typeface="Arial"/>
                <a:sym typeface="Arial"/>
              </a:defRPr>
            </a:lvl4pPr>
            <a:lvl5pPr indent="0" lvl="4" marL="0" algn="l">
              <a:spcBef>
                <a:spcPts val="0"/>
              </a:spcBef>
              <a:buNone/>
              <a:defRPr sz="500">
                <a:solidFill>
                  <a:schemeClr val="lt2"/>
                </a:solidFill>
                <a:latin typeface="Arial"/>
                <a:ea typeface="Arial"/>
                <a:cs typeface="Arial"/>
                <a:sym typeface="Arial"/>
              </a:defRPr>
            </a:lvl5pPr>
            <a:lvl6pPr indent="0" lvl="5" marL="0" algn="l">
              <a:spcBef>
                <a:spcPts val="0"/>
              </a:spcBef>
              <a:buNone/>
              <a:defRPr sz="500">
                <a:solidFill>
                  <a:schemeClr val="lt2"/>
                </a:solidFill>
                <a:latin typeface="Arial"/>
                <a:ea typeface="Arial"/>
                <a:cs typeface="Arial"/>
                <a:sym typeface="Arial"/>
              </a:defRPr>
            </a:lvl6pPr>
            <a:lvl7pPr indent="0" lvl="6" marL="0" algn="l">
              <a:spcBef>
                <a:spcPts val="0"/>
              </a:spcBef>
              <a:buNone/>
              <a:defRPr sz="500">
                <a:solidFill>
                  <a:schemeClr val="lt2"/>
                </a:solidFill>
                <a:latin typeface="Arial"/>
                <a:ea typeface="Arial"/>
                <a:cs typeface="Arial"/>
                <a:sym typeface="Arial"/>
              </a:defRPr>
            </a:lvl7pPr>
            <a:lvl8pPr indent="0" lvl="7" marL="0" algn="l">
              <a:spcBef>
                <a:spcPts val="0"/>
              </a:spcBef>
              <a:buNone/>
              <a:defRPr sz="500">
                <a:solidFill>
                  <a:schemeClr val="lt2"/>
                </a:solidFill>
                <a:latin typeface="Arial"/>
                <a:ea typeface="Arial"/>
                <a:cs typeface="Arial"/>
                <a:sym typeface="Arial"/>
              </a:defRPr>
            </a:lvl8pPr>
            <a:lvl9pPr indent="0" lvl="8" marL="0" algn="l">
              <a:spcBef>
                <a:spcPts val="0"/>
              </a:spcBef>
              <a:buNone/>
              <a:defRPr sz="500">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578" name="Google Shape;578;p83"/>
          <p:cNvSpPr txBox="1"/>
          <p:nvPr>
            <p:ph idx="2" type="body"/>
          </p:nvPr>
        </p:nvSpPr>
        <p:spPr>
          <a:xfrm>
            <a:off x="339329" y="897731"/>
            <a:ext cx="3977640" cy="21193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4"/>
              </a:buClr>
              <a:buSzPts val="1400"/>
              <a:buNone/>
              <a:defRPr sz="1400">
                <a:solidFill>
                  <a:schemeClr val="accent4"/>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317500" lvl="3" marL="1828800" algn="l">
              <a:lnSpc>
                <a:spcPct val="100000"/>
              </a:lnSpc>
              <a:spcBef>
                <a:spcPts val="400"/>
              </a:spcBef>
              <a:spcAft>
                <a:spcPts val="0"/>
              </a:spcAft>
              <a:buClr>
                <a:schemeClr val="lt1"/>
              </a:buClr>
              <a:buSzPts val="1400"/>
              <a:buChar char="•"/>
              <a:defRPr/>
            </a:lvl4pPr>
            <a:lvl5pPr indent="-317500" lvl="4" marL="2286000" algn="l">
              <a:lnSpc>
                <a:spcPct val="10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9" name="Google Shape;579;p83"/>
          <p:cNvSpPr txBox="1"/>
          <p:nvPr>
            <p:ph idx="3" type="body"/>
          </p:nvPr>
        </p:nvSpPr>
        <p:spPr>
          <a:xfrm>
            <a:off x="339329" y="1301941"/>
            <a:ext cx="3977640" cy="302537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1400"/>
              <a:buNone/>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285750" lvl="3" marL="1828800" algn="l">
              <a:lnSpc>
                <a:spcPct val="100000"/>
              </a:lnSpc>
              <a:spcBef>
                <a:spcPts val="400"/>
              </a:spcBef>
              <a:spcAft>
                <a:spcPts val="0"/>
              </a:spcAft>
              <a:buClr>
                <a:schemeClr val="lt1"/>
              </a:buClr>
              <a:buSzPts val="900"/>
              <a:buChar char="•"/>
              <a:defRPr sz="900"/>
            </a:lvl4pPr>
            <a:lvl5pPr indent="-285750" lvl="4" marL="2286000" algn="l">
              <a:lnSpc>
                <a:spcPct val="100000"/>
              </a:lnSpc>
              <a:spcBef>
                <a:spcPts val="400"/>
              </a:spcBef>
              <a:spcAft>
                <a:spcPts val="0"/>
              </a:spcAft>
              <a:buClr>
                <a:schemeClr val="lt1"/>
              </a:buClr>
              <a:buSzPts val="900"/>
              <a:buChar char="•"/>
              <a:defRPr sz="9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80" name="Google Shape;580;p83"/>
          <p:cNvSpPr txBox="1"/>
          <p:nvPr>
            <p:ph idx="4" type="body"/>
          </p:nvPr>
        </p:nvSpPr>
        <p:spPr>
          <a:xfrm>
            <a:off x="4740589" y="897731"/>
            <a:ext cx="3977640" cy="21193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4"/>
              </a:buClr>
              <a:buSzPts val="1400"/>
              <a:buNone/>
              <a:defRPr sz="1400">
                <a:solidFill>
                  <a:schemeClr val="accent4"/>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317500" lvl="3" marL="1828800" algn="l">
              <a:lnSpc>
                <a:spcPct val="100000"/>
              </a:lnSpc>
              <a:spcBef>
                <a:spcPts val="400"/>
              </a:spcBef>
              <a:spcAft>
                <a:spcPts val="0"/>
              </a:spcAft>
              <a:buClr>
                <a:schemeClr val="lt1"/>
              </a:buClr>
              <a:buSzPts val="1400"/>
              <a:buChar char="•"/>
              <a:defRPr/>
            </a:lvl4pPr>
            <a:lvl5pPr indent="-317500" lvl="4" marL="2286000" algn="l">
              <a:lnSpc>
                <a:spcPct val="10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81" name="Google Shape;581;p83"/>
          <p:cNvSpPr txBox="1"/>
          <p:nvPr>
            <p:ph idx="5" type="body"/>
          </p:nvPr>
        </p:nvSpPr>
        <p:spPr>
          <a:xfrm>
            <a:off x="4740589" y="1301941"/>
            <a:ext cx="3977640" cy="302537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1400"/>
              <a:buNone/>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285750" lvl="3" marL="1828800" algn="l">
              <a:lnSpc>
                <a:spcPct val="100000"/>
              </a:lnSpc>
              <a:spcBef>
                <a:spcPts val="400"/>
              </a:spcBef>
              <a:spcAft>
                <a:spcPts val="0"/>
              </a:spcAft>
              <a:buClr>
                <a:schemeClr val="lt1"/>
              </a:buClr>
              <a:buSzPts val="900"/>
              <a:buChar char="•"/>
              <a:defRPr sz="900"/>
            </a:lvl4pPr>
            <a:lvl5pPr indent="-285750" lvl="4" marL="2286000" algn="l">
              <a:lnSpc>
                <a:spcPct val="100000"/>
              </a:lnSpc>
              <a:spcBef>
                <a:spcPts val="400"/>
              </a:spcBef>
              <a:spcAft>
                <a:spcPts val="0"/>
              </a:spcAft>
              <a:buClr>
                <a:schemeClr val="lt1"/>
              </a:buClr>
              <a:buSzPts val="900"/>
              <a:buChar char="•"/>
              <a:defRPr sz="9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82" name="Google Shape;582;p83"/>
          <p:cNvSpPr txBox="1"/>
          <p:nvPr>
            <p:ph type="title"/>
          </p:nvPr>
        </p:nvSpPr>
        <p:spPr>
          <a:xfrm>
            <a:off x="342899" y="418338"/>
            <a:ext cx="8106157" cy="23083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Font typeface="Arial"/>
              <a:buNone/>
              <a:defRPr b="1" sz="18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583" name="Google Shape;583;p83"/>
          <p:cNvPicPr preferRelativeResize="0"/>
          <p:nvPr/>
        </p:nvPicPr>
        <p:blipFill rotWithShape="1">
          <a:blip r:embed="rId2">
            <a:alphaModFix/>
          </a:blip>
          <a:srcRect b="0" l="0" r="0" t="0"/>
          <a:stretch/>
        </p:blipFill>
        <p:spPr>
          <a:xfrm>
            <a:off x="7851398" y="4764359"/>
            <a:ext cx="1021581" cy="306474"/>
          </a:xfrm>
          <a:prstGeom prst="rect">
            <a:avLst/>
          </a:prstGeom>
          <a:noFill/>
          <a:ln>
            <a:noFill/>
          </a:ln>
        </p:spPr>
      </p:pic>
      <p:sp>
        <p:nvSpPr>
          <p:cNvPr id="584" name="Google Shape;584;p83"/>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 light">
  <p:cSld name="Three column - light">
    <p:spTree>
      <p:nvGrpSpPr>
        <p:cNvPr id="585" name="Shape 585"/>
        <p:cNvGrpSpPr/>
        <p:nvPr/>
      </p:nvGrpSpPr>
      <p:grpSpPr>
        <a:xfrm>
          <a:off x="0" y="0"/>
          <a:ext cx="0" cy="0"/>
          <a:chOff x="0" y="0"/>
          <a:chExt cx="0" cy="0"/>
        </a:xfrm>
      </p:grpSpPr>
      <p:sp>
        <p:nvSpPr>
          <p:cNvPr id="586" name="Google Shape;586;p84"/>
          <p:cNvSpPr txBox="1"/>
          <p:nvPr>
            <p:ph idx="1" type="body"/>
          </p:nvPr>
        </p:nvSpPr>
        <p:spPr>
          <a:xfrm>
            <a:off x="342901" y="4407068"/>
            <a:ext cx="8106154" cy="262423"/>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800"/>
              </a:spcBef>
              <a:spcAft>
                <a:spcPts val="0"/>
              </a:spcAft>
              <a:buClr>
                <a:srgbClr val="7F7F7F"/>
              </a:buClr>
              <a:buSzPts val="600"/>
              <a:buNone/>
              <a:defRPr sz="600">
                <a:solidFill>
                  <a:srgbClr val="7F7F7F"/>
                </a:solidFil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7" name="Google Shape;587;p84"/>
          <p:cNvSpPr txBox="1"/>
          <p:nvPr>
            <p:ph idx="11" type="ftr"/>
          </p:nvPr>
        </p:nvSpPr>
        <p:spPr>
          <a:xfrm>
            <a:off x="781812" y="4828762"/>
            <a:ext cx="898634" cy="142812"/>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sz="500">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8" name="Google Shape;588;p84"/>
          <p:cNvSpPr txBox="1"/>
          <p:nvPr>
            <p:ph idx="12" type="sldNum"/>
          </p:nvPr>
        </p:nvSpPr>
        <p:spPr>
          <a:xfrm>
            <a:off x="342899" y="4828988"/>
            <a:ext cx="264073" cy="14306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589" name="Google Shape;589;p84"/>
          <p:cNvSpPr txBox="1"/>
          <p:nvPr>
            <p:ph idx="2" type="body"/>
          </p:nvPr>
        </p:nvSpPr>
        <p:spPr>
          <a:xfrm>
            <a:off x="339329" y="897731"/>
            <a:ext cx="2630090" cy="21193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3"/>
              </a:buClr>
              <a:buSzPts val="1400"/>
              <a:buNone/>
              <a:defRPr sz="1400">
                <a:solidFill>
                  <a:schemeClr val="accent3"/>
                </a:solidFil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0" name="Google Shape;590;p84"/>
          <p:cNvSpPr txBox="1"/>
          <p:nvPr>
            <p:ph idx="3" type="body"/>
          </p:nvPr>
        </p:nvSpPr>
        <p:spPr>
          <a:xfrm>
            <a:off x="3243893" y="897731"/>
            <a:ext cx="2630090" cy="21193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3"/>
              </a:buClr>
              <a:buSzPts val="1400"/>
              <a:buNone/>
              <a:defRPr sz="1400">
                <a:solidFill>
                  <a:schemeClr val="accent3"/>
                </a:solidFil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1" name="Google Shape;591;p84"/>
          <p:cNvSpPr txBox="1"/>
          <p:nvPr>
            <p:ph idx="4" type="body"/>
          </p:nvPr>
        </p:nvSpPr>
        <p:spPr>
          <a:xfrm>
            <a:off x="6138373" y="897731"/>
            <a:ext cx="2674582" cy="21193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3"/>
              </a:buClr>
              <a:buSzPts val="1400"/>
              <a:buNone/>
              <a:defRPr sz="1400">
                <a:solidFill>
                  <a:schemeClr val="accent3"/>
                </a:solidFil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2" name="Google Shape;592;p84"/>
          <p:cNvSpPr txBox="1"/>
          <p:nvPr>
            <p:ph idx="5" type="body"/>
          </p:nvPr>
        </p:nvSpPr>
        <p:spPr>
          <a:xfrm>
            <a:off x="339329" y="1301941"/>
            <a:ext cx="2630090" cy="302537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285750" lvl="3" marL="1828800" algn="l">
              <a:lnSpc>
                <a:spcPct val="100000"/>
              </a:lnSpc>
              <a:spcBef>
                <a:spcPts val="400"/>
              </a:spcBef>
              <a:spcAft>
                <a:spcPts val="0"/>
              </a:spcAft>
              <a:buClr>
                <a:schemeClr val="dk1"/>
              </a:buClr>
              <a:buSzPts val="900"/>
              <a:buChar char="•"/>
              <a:defRPr sz="900"/>
            </a:lvl4pPr>
            <a:lvl5pPr indent="-285750" lvl="4" marL="2286000" algn="l">
              <a:lnSpc>
                <a:spcPct val="10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3" name="Google Shape;593;p84"/>
          <p:cNvSpPr txBox="1"/>
          <p:nvPr>
            <p:ph idx="6" type="body"/>
          </p:nvPr>
        </p:nvSpPr>
        <p:spPr>
          <a:xfrm>
            <a:off x="3226908" y="1301941"/>
            <a:ext cx="2630090" cy="302537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285750" lvl="3" marL="1828800" algn="l">
              <a:lnSpc>
                <a:spcPct val="100000"/>
              </a:lnSpc>
              <a:spcBef>
                <a:spcPts val="400"/>
              </a:spcBef>
              <a:spcAft>
                <a:spcPts val="0"/>
              </a:spcAft>
              <a:buClr>
                <a:schemeClr val="dk1"/>
              </a:buClr>
              <a:buSzPts val="900"/>
              <a:buChar char="•"/>
              <a:defRPr sz="900"/>
            </a:lvl4pPr>
            <a:lvl5pPr indent="-285750" lvl="4" marL="2286000" algn="l">
              <a:lnSpc>
                <a:spcPct val="10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4" name="Google Shape;594;p84"/>
          <p:cNvSpPr txBox="1"/>
          <p:nvPr>
            <p:ph idx="7" type="body"/>
          </p:nvPr>
        </p:nvSpPr>
        <p:spPr>
          <a:xfrm>
            <a:off x="6126518" y="1301941"/>
            <a:ext cx="2674582" cy="302537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285750" lvl="3" marL="1828800" algn="l">
              <a:lnSpc>
                <a:spcPct val="100000"/>
              </a:lnSpc>
              <a:spcBef>
                <a:spcPts val="400"/>
              </a:spcBef>
              <a:spcAft>
                <a:spcPts val="0"/>
              </a:spcAft>
              <a:buClr>
                <a:schemeClr val="dk1"/>
              </a:buClr>
              <a:buSzPts val="900"/>
              <a:buChar char="•"/>
              <a:defRPr sz="900"/>
            </a:lvl4pPr>
            <a:lvl5pPr indent="-285750" lvl="4" marL="2286000" algn="l">
              <a:lnSpc>
                <a:spcPct val="10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5" name="Google Shape;595;p84"/>
          <p:cNvSpPr txBox="1"/>
          <p:nvPr>
            <p:ph type="title"/>
          </p:nvPr>
        </p:nvSpPr>
        <p:spPr>
          <a:xfrm>
            <a:off x="342899" y="418338"/>
            <a:ext cx="8106157" cy="23083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Font typeface="Arial"/>
              <a:buNone/>
              <a:defRPr b="1" sz="18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596" name="Google Shape;596;p84"/>
          <p:cNvPicPr preferRelativeResize="0"/>
          <p:nvPr/>
        </p:nvPicPr>
        <p:blipFill rotWithShape="1">
          <a:blip r:embed="rId2">
            <a:alphaModFix/>
          </a:blip>
          <a:srcRect b="0" l="0" r="0" t="0"/>
          <a:stretch/>
        </p:blipFill>
        <p:spPr>
          <a:xfrm>
            <a:off x="7861814" y="4764359"/>
            <a:ext cx="1021581" cy="306474"/>
          </a:xfrm>
          <a:prstGeom prst="rect">
            <a:avLst/>
          </a:prstGeom>
          <a:noFill/>
          <a:ln>
            <a:noFill/>
          </a:ln>
        </p:spPr>
      </p:pic>
      <p:sp>
        <p:nvSpPr>
          <p:cNvPr id="597" name="Google Shape;597;p84"/>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 dark">
  <p:cSld name="Three column - dark">
    <p:bg>
      <p:bgPr>
        <a:solidFill>
          <a:schemeClr val="dk2"/>
        </a:solidFill>
      </p:bgPr>
    </p:bg>
    <p:spTree>
      <p:nvGrpSpPr>
        <p:cNvPr id="598" name="Shape 598"/>
        <p:cNvGrpSpPr/>
        <p:nvPr/>
      </p:nvGrpSpPr>
      <p:grpSpPr>
        <a:xfrm>
          <a:off x="0" y="0"/>
          <a:ext cx="0" cy="0"/>
          <a:chOff x="0" y="0"/>
          <a:chExt cx="0" cy="0"/>
        </a:xfrm>
      </p:grpSpPr>
      <p:sp>
        <p:nvSpPr>
          <p:cNvPr id="599" name="Google Shape;599;p85"/>
          <p:cNvSpPr txBox="1"/>
          <p:nvPr>
            <p:ph type="title"/>
          </p:nvPr>
        </p:nvSpPr>
        <p:spPr>
          <a:xfrm>
            <a:off x="342899" y="418338"/>
            <a:ext cx="8106157" cy="23083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Font typeface="Arial"/>
              <a:buNone/>
              <a:defRPr b="1" sz="18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0" name="Google Shape;600;p85"/>
          <p:cNvSpPr txBox="1"/>
          <p:nvPr>
            <p:ph idx="1" type="body"/>
          </p:nvPr>
        </p:nvSpPr>
        <p:spPr>
          <a:xfrm>
            <a:off x="342901" y="4407068"/>
            <a:ext cx="8106154" cy="262423"/>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800"/>
              </a:spcBef>
              <a:spcAft>
                <a:spcPts val="0"/>
              </a:spcAft>
              <a:buClr>
                <a:schemeClr val="lt2"/>
              </a:buClr>
              <a:buSzPts val="600"/>
              <a:buNone/>
              <a:defRPr sz="600">
                <a:solidFill>
                  <a:schemeClr val="lt2"/>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317500" lvl="3" marL="1828800" algn="l">
              <a:lnSpc>
                <a:spcPct val="100000"/>
              </a:lnSpc>
              <a:spcBef>
                <a:spcPts val="400"/>
              </a:spcBef>
              <a:spcAft>
                <a:spcPts val="0"/>
              </a:spcAft>
              <a:buClr>
                <a:schemeClr val="lt1"/>
              </a:buClr>
              <a:buSzPts val="1400"/>
              <a:buChar char="•"/>
              <a:defRPr/>
            </a:lvl4pPr>
            <a:lvl5pPr indent="-317500" lvl="4" marL="2286000" algn="l">
              <a:lnSpc>
                <a:spcPct val="10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601" name="Google Shape;601;p85"/>
          <p:cNvSpPr txBox="1"/>
          <p:nvPr>
            <p:ph idx="11" type="ftr"/>
          </p:nvPr>
        </p:nvSpPr>
        <p:spPr>
          <a:xfrm>
            <a:off x="781812" y="4828762"/>
            <a:ext cx="898634" cy="142812"/>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sz="5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2" name="Google Shape;602;p85"/>
          <p:cNvSpPr txBox="1"/>
          <p:nvPr>
            <p:ph idx="12" type="sldNum"/>
          </p:nvPr>
        </p:nvSpPr>
        <p:spPr>
          <a:xfrm>
            <a:off x="342899" y="4828988"/>
            <a:ext cx="264073" cy="14306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2"/>
                </a:solidFill>
                <a:latin typeface="Arial"/>
                <a:ea typeface="Arial"/>
                <a:cs typeface="Arial"/>
                <a:sym typeface="Arial"/>
              </a:defRPr>
            </a:lvl1pPr>
            <a:lvl2pPr indent="0" lvl="1" marL="0" algn="l">
              <a:spcBef>
                <a:spcPts val="0"/>
              </a:spcBef>
              <a:buNone/>
              <a:defRPr sz="500">
                <a:solidFill>
                  <a:schemeClr val="lt2"/>
                </a:solidFill>
                <a:latin typeface="Arial"/>
                <a:ea typeface="Arial"/>
                <a:cs typeface="Arial"/>
                <a:sym typeface="Arial"/>
              </a:defRPr>
            </a:lvl2pPr>
            <a:lvl3pPr indent="0" lvl="2" marL="0" algn="l">
              <a:spcBef>
                <a:spcPts val="0"/>
              </a:spcBef>
              <a:buNone/>
              <a:defRPr sz="500">
                <a:solidFill>
                  <a:schemeClr val="lt2"/>
                </a:solidFill>
                <a:latin typeface="Arial"/>
                <a:ea typeface="Arial"/>
                <a:cs typeface="Arial"/>
                <a:sym typeface="Arial"/>
              </a:defRPr>
            </a:lvl3pPr>
            <a:lvl4pPr indent="0" lvl="3" marL="0" algn="l">
              <a:spcBef>
                <a:spcPts val="0"/>
              </a:spcBef>
              <a:buNone/>
              <a:defRPr sz="500">
                <a:solidFill>
                  <a:schemeClr val="lt2"/>
                </a:solidFill>
                <a:latin typeface="Arial"/>
                <a:ea typeface="Arial"/>
                <a:cs typeface="Arial"/>
                <a:sym typeface="Arial"/>
              </a:defRPr>
            </a:lvl4pPr>
            <a:lvl5pPr indent="0" lvl="4" marL="0" algn="l">
              <a:spcBef>
                <a:spcPts val="0"/>
              </a:spcBef>
              <a:buNone/>
              <a:defRPr sz="500">
                <a:solidFill>
                  <a:schemeClr val="lt2"/>
                </a:solidFill>
                <a:latin typeface="Arial"/>
                <a:ea typeface="Arial"/>
                <a:cs typeface="Arial"/>
                <a:sym typeface="Arial"/>
              </a:defRPr>
            </a:lvl5pPr>
            <a:lvl6pPr indent="0" lvl="5" marL="0" algn="l">
              <a:spcBef>
                <a:spcPts val="0"/>
              </a:spcBef>
              <a:buNone/>
              <a:defRPr sz="500">
                <a:solidFill>
                  <a:schemeClr val="lt2"/>
                </a:solidFill>
                <a:latin typeface="Arial"/>
                <a:ea typeface="Arial"/>
                <a:cs typeface="Arial"/>
                <a:sym typeface="Arial"/>
              </a:defRPr>
            </a:lvl6pPr>
            <a:lvl7pPr indent="0" lvl="6" marL="0" algn="l">
              <a:spcBef>
                <a:spcPts val="0"/>
              </a:spcBef>
              <a:buNone/>
              <a:defRPr sz="500">
                <a:solidFill>
                  <a:schemeClr val="lt2"/>
                </a:solidFill>
                <a:latin typeface="Arial"/>
                <a:ea typeface="Arial"/>
                <a:cs typeface="Arial"/>
                <a:sym typeface="Arial"/>
              </a:defRPr>
            </a:lvl7pPr>
            <a:lvl8pPr indent="0" lvl="7" marL="0" algn="l">
              <a:spcBef>
                <a:spcPts val="0"/>
              </a:spcBef>
              <a:buNone/>
              <a:defRPr sz="500">
                <a:solidFill>
                  <a:schemeClr val="lt2"/>
                </a:solidFill>
                <a:latin typeface="Arial"/>
                <a:ea typeface="Arial"/>
                <a:cs typeface="Arial"/>
                <a:sym typeface="Arial"/>
              </a:defRPr>
            </a:lvl8pPr>
            <a:lvl9pPr indent="0" lvl="8" marL="0" algn="l">
              <a:spcBef>
                <a:spcPts val="0"/>
              </a:spcBef>
              <a:buNone/>
              <a:defRPr sz="500">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603" name="Google Shape;603;p85"/>
          <p:cNvSpPr txBox="1"/>
          <p:nvPr>
            <p:ph idx="2" type="body"/>
          </p:nvPr>
        </p:nvSpPr>
        <p:spPr>
          <a:xfrm>
            <a:off x="339329" y="897731"/>
            <a:ext cx="2630090" cy="21193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4"/>
              </a:buClr>
              <a:buSzPts val="1400"/>
              <a:buNone/>
              <a:defRPr sz="1400">
                <a:solidFill>
                  <a:schemeClr val="accent4"/>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317500" lvl="3" marL="1828800" algn="l">
              <a:lnSpc>
                <a:spcPct val="100000"/>
              </a:lnSpc>
              <a:spcBef>
                <a:spcPts val="400"/>
              </a:spcBef>
              <a:spcAft>
                <a:spcPts val="0"/>
              </a:spcAft>
              <a:buClr>
                <a:schemeClr val="lt1"/>
              </a:buClr>
              <a:buSzPts val="1400"/>
              <a:buChar char="•"/>
              <a:defRPr/>
            </a:lvl4pPr>
            <a:lvl5pPr indent="-317500" lvl="4" marL="2286000" algn="l">
              <a:lnSpc>
                <a:spcPct val="10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604" name="Google Shape;604;p85"/>
          <p:cNvSpPr txBox="1"/>
          <p:nvPr>
            <p:ph idx="3" type="body"/>
          </p:nvPr>
        </p:nvSpPr>
        <p:spPr>
          <a:xfrm>
            <a:off x="3243893" y="897731"/>
            <a:ext cx="2630090" cy="21193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4"/>
              </a:buClr>
              <a:buSzPts val="1400"/>
              <a:buNone/>
              <a:defRPr sz="1400">
                <a:solidFill>
                  <a:schemeClr val="accent4"/>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317500" lvl="3" marL="1828800" algn="l">
              <a:lnSpc>
                <a:spcPct val="100000"/>
              </a:lnSpc>
              <a:spcBef>
                <a:spcPts val="400"/>
              </a:spcBef>
              <a:spcAft>
                <a:spcPts val="0"/>
              </a:spcAft>
              <a:buClr>
                <a:schemeClr val="lt1"/>
              </a:buClr>
              <a:buSzPts val="1400"/>
              <a:buChar char="•"/>
              <a:defRPr/>
            </a:lvl4pPr>
            <a:lvl5pPr indent="-317500" lvl="4" marL="2286000" algn="l">
              <a:lnSpc>
                <a:spcPct val="10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605" name="Google Shape;605;p85"/>
          <p:cNvSpPr txBox="1"/>
          <p:nvPr>
            <p:ph idx="4" type="body"/>
          </p:nvPr>
        </p:nvSpPr>
        <p:spPr>
          <a:xfrm>
            <a:off x="6138373" y="897731"/>
            <a:ext cx="2674582" cy="21193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4"/>
              </a:buClr>
              <a:buSzPts val="1400"/>
              <a:buNone/>
              <a:defRPr sz="1400">
                <a:solidFill>
                  <a:schemeClr val="accent4"/>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317500" lvl="3" marL="1828800" algn="l">
              <a:lnSpc>
                <a:spcPct val="100000"/>
              </a:lnSpc>
              <a:spcBef>
                <a:spcPts val="400"/>
              </a:spcBef>
              <a:spcAft>
                <a:spcPts val="0"/>
              </a:spcAft>
              <a:buClr>
                <a:schemeClr val="lt1"/>
              </a:buClr>
              <a:buSzPts val="1400"/>
              <a:buChar char="•"/>
              <a:defRPr/>
            </a:lvl4pPr>
            <a:lvl5pPr indent="-317500" lvl="4" marL="2286000" algn="l">
              <a:lnSpc>
                <a:spcPct val="10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606" name="Google Shape;606;p85"/>
          <p:cNvSpPr txBox="1"/>
          <p:nvPr>
            <p:ph idx="5" type="body"/>
          </p:nvPr>
        </p:nvSpPr>
        <p:spPr>
          <a:xfrm>
            <a:off x="339329" y="1301941"/>
            <a:ext cx="2630090" cy="302537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1400"/>
              <a:buNone/>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285750" lvl="3" marL="1828800" algn="l">
              <a:lnSpc>
                <a:spcPct val="100000"/>
              </a:lnSpc>
              <a:spcBef>
                <a:spcPts val="400"/>
              </a:spcBef>
              <a:spcAft>
                <a:spcPts val="0"/>
              </a:spcAft>
              <a:buClr>
                <a:schemeClr val="lt1"/>
              </a:buClr>
              <a:buSzPts val="900"/>
              <a:buChar char="•"/>
              <a:defRPr sz="900"/>
            </a:lvl4pPr>
            <a:lvl5pPr indent="-285750" lvl="4" marL="2286000" algn="l">
              <a:lnSpc>
                <a:spcPct val="100000"/>
              </a:lnSpc>
              <a:spcBef>
                <a:spcPts val="400"/>
              </a:spcBef>
              <a:spcAft>
                <a:spcPts val="0"/>
              </a:spcAft>
              <a:buClr>
                <a:schemeClr val="lt1"/>
              </a:buClr>
              <a:buSzPts val="900"/>
              <a:buChar char="•"/>
              <a:defRPr sz="9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607" name="Google Shape;607;p85"/>
          <p:cNvSpPr txBox="1"/>
          <p:nvPr>
            <p:ph idx="6" type="body"/>
          </p:nvPr>
        </p:nvSpPr>
        <p:spPr>
          <a:xfrm>
            <a:off x="3226908" y="1301941"/>
            <a:ext cx="2630090" cy="302537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1400"/>
              <a:buNone/>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285750" lvl="3" marL="1828800" algn="l">
              <a:lnSpc>
                <a:spcPct val="100000"/>
              </a:lnSpc>
              <a:spcBef>
                <a:spcPts val="400"/>
              </a:spcBef>
              <a:spcAft>
                <a:spcPts val="0"/>
              </a:spcAft>
              <a:buClr>
                <a:schemeClr val="lt1"/>
              </a:buClr>
              <a:buSzPts val="900"/>
              <a:buChar char="•"/>
              <a:defRPr sz="900"/>
            </a:lvl4pPr>
            <a:lvl5pPr indent="-285750" lvl="4" marL="2286000" algn="l">
              <a:lnSpc>
                <a:spcPct val="100000"/>
              </a:lnSpc>
              <a:spcBef>
                <a:spcPts val="400"/>
              </a:spcBef>
              <a:spcAft>
                <a:spcPts val="0"/>
              </a:spcAft>
              <a:buClr>
                <a:schemeClr val="lt1"/>
              </a:buClr>
              <a:buSzPts val="900"/>
              <a:buChar char="•"/>
              <a:defRPr sz="9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608" name="Google Shape;608;p85"/>
          <p:cNvSpPr txBox="1"/>
          <p:nvPr>
            <p:ph idx="7" type="body"/>
          </p:nvPr>
        </p:nvSpPr>
        <p:spPr>
          <a:xfrm>
            <a:off x="6126518" y="1301941"/>
            <a:ext cx="2674582" cy="302537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1400"/>
              <a:buNone/>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285750" lvl="3" marL="1828800" algn="l">
              <a:lnSpc>
                <a:spcPct val="100000"/>
              </a:lnSpc>
              <a:spcBef>
                <a:spcPts val="400"/>
              </a:spcBef>
              <a:spcAft>
                <a:spcPts val="0"/>
              </a:spcAft>
              <a:buClr>
                <a:schemeClr val="lt1"/>
              </a:buClr>
              <a:buSzPts val="900"/>
              <a:buChar char="•"/>
              <a:defRPr sz="900"/>
            </a:lvl4pPr>
            <a:lvl5pPr indent="-285750" lvl="4" marL="2286000" algn="l">
              <a:lnSpc>
                <a:spcPct val="100000"/>
              </a:lnSpc>
              <a:spcBef>
                <a:spcPts val="400"/>
              </a:spcBef>
              <a:spcAft>
                <a:spcPts val="0"/>
              </a:spcAft>
              <a:buClr>
                <a:schemeClr val="lt1"/>
              </a:buClr>
              <a:buSzPts val="900"/>
              <a:buChar char="•"/>
              <a:defRPr sz="9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pic>
        <p:nvPicPr>
          <p:cNvPr id="609" name="Google Shape;609;p85"/>
          <p:cNvPicPr preferRelativeResize="0"/>
          <p:nvPr/>
        </p:nvPicPr>
        <p:blipFill rotWithShape="1">
          <a:blip r:embed="rId2">
            <a:alphaModFix/>
          </a:blip>
          <a:srcRect b="0" l="0" r="0" t="0"/>
          <a:stretch/>
        </p:blipFill>
        <p:spPr>
          <a:xfrm>
            <a:off x="7851398" y="4764359"/>
            <a:ext cx="1021581" cy="306474"/>
          </a:xfrm>
          <a:prstGeom prst="rect">
            <a:avLst/>
          </a:prstGeom>
          <a:noFill/>
          <a:ln>
            <a:noFill/>
          </a:ln>
        </p:spPr>
      </p:pic>
      <p:sp>
        <p:nvSpPr>
          <p:cNvPr id="610" name="Google Shape;610;p85"/>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horizontal - light">
  <p:cSld name="Comparison horizontal - light">
    <p:spTree>
      <p:nvGrpSpPr>
        <p:cNvPr id="611" name="Shape 611"/>
        <p:cNvGrpSpPr/>
        <p:nvPr/>
      </p:nvGrpSpPr>
      <p:grpSpPr>
        <a:xfrm>
          <a:off x="0" y="0"/>
          <a:ext cx="0" cy="0"/>
          <a:chOff x="0" y="0"/>
          <a:chExt cx="0" cy="0"/>
        </a:xfrm>
      </p:grpSpPr>
      <p:sp>
        <p:nvSpPr>
          <p:cNvPr id="612" name="Google Shape;612;p86"/>
          <p:cNvSpPr txBox="1"/>
          <p:nvPr>
            <p:ph type="title"/>
          </p:nvPr>
        </p:nvSpPr>
        <p:spPr>
          <a:xfrm>
            <a:off x="342899" y="418338"/>
            <a:ext cx="8106157" cy="23083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Font typeface="Arial"/>
              <a:buNone/>
              <a:defRPr b="1" sz="18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13" name="Google Shape;613;p86"/>
          <p:cNvSpPr txBox="1"/>
          <p:nvPr>
            <p:ph idx="1" type="body"/>
          </p:nvPr>
        </p:nvSpPr>
        <p:spPr>
          <a:xfrm>
            <a:off x="342900" y="1036201"/>
            <a:ext cx="1647467" cy="6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3"/>
              </a:buClr>
              <a:buSzPts val="1400"/>
              <a:buNone/>
              <a:defRPr b="0" sz="1400">
                <a:solidFill>
                  <a:schemeClr val="accent3"/>
                </a:solidFill>
              </a:defRPr>
            </a:lvl1pPr>
            <a:lvl2pPr indent="-228600" lvl="1" marL="914400" algn="l">
              <a:lnSpc>
                <a:spcPct val="100000"/>
              </a:lnSpc>
              <a:spcBef>
                <a:spcPts val="400"/>
              </a:spcBef>
              <a:spcAft>
                <a:spcPts val="0"/>
              </a:spcAft>
              <a:buClr>
                <a:schemeClr val="dk1"/>
              </a:buClr>
              <a:buSzPts val="1500"/>
              <a:buNone/>
              <a:defRPr b="1" sz="1500"/>
            </a:lvl2pPr>
            <a:lvl3pPr indent="-228600" lvl="2" marL="1371600" algn="l">
              <a:lnSpc>
                <a:spcPct val="100000"/>
              </a:lnSpc>
              <a:spcBef>
                <a:spcPts val="400"/>
              </a:spcBef>
              <a:spcAft>
                <a:spcPts val="0"/>
              </a:spcAft>
              <a:buClr>
                <a:schemeClr val="dk1"/>
              </a:buClr>
              <a:buSzPts val="1400"/>
              <a:buNone/>
              <a:defRPr b="1" sz="1400"/>
            </a:lvl3pPr>
            <a:lvl4pPr indent="-228600" lvl="3" marL="1828800" algn="l">
              <a:lnSpc>
                <a:spcPct val="100000"/>
              </a:lnSpc>
              <a:spcBef>
                <a:spcPts val="400"/>
              </a:spcBef>
              <a:spcAft>
                <a:spcPts val="0"/>
              </a:spcAft>
              <a:buClr>
                <a:schemeClr val="dk1"/>
              </a:buClr>
              <a:buSzPts val="1200"/>
              <a:buNone/>
              <a:defRPr b="1" sz="1200"/>
            </a:lvl4pPr>
            <a:lvl5pPr indent="-228600" lvl="4" marL="2286000" algn="l">
              <a:lnSpc>
                <a:spcPct val="10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614" name="Google Shape;614;p86"/>
          <p:cNvSpPr txBox="1"/>
          <p:nvPr>
            <p:ph idx="2" type="body"/>
          </p:nvPr>
        </p:nvSpPr>
        <p:spPr>
          <a:xfrm>
            <a:off x="2325755" y="1036201"/>
            <a:ext cx="5453763" cy="6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200"/>
              <a:buFont typeface="Arial"/>
              <a:buNone/>
              <a:defRPr>
                <a:solidFill>
                  <a:schemeClr val="dk1"/>
                </a:solidFill>
              </a:defRPr>
            </a:lvl1pPr>
            <a:lvl2pPr indent="-304800" lvl="1" marL="914400" algn="l">
              <a:lnSpc>
                <a:spcPct val="100000"/>
              </a:lnSpc>
              <a:spcBef>
                <a:spcPts val="400"/>
              </a:spcBef>
              <a:spcAft>
                <a:spcPts val="0"/>
              </a:spcAft>
              <a:buClr>
                <a:schemeClr val="dk1"/>
              </a:buClr>
              <a:buSzPts val="1200"/>
              <a:buFont typeface="Arial"/>
              <a:buChar char="•"/>
              <a:defRPr>
                <a:solidFill>
                  <a:schemeClr val="dk1"/>
                </a:solidFill>
              </a:defRPr>
            </a:lvl2pPr>
            <a:lvl3pPr indent="-304800" lvl="2" marL="1371600" algn="l">
              <a:lnSpc>
                <a:spcPct val="100000"/>
              </a:lnSpc>
              <a:spcBef>
                <a:spcPts val="400"/>
              </a:spcBef>
              <a:spcAft>
                <a:spcPts val="0"/>
              </a:spcAft>
              <a:buClr>
                <a:schemeClr val="dk1"/>
              </a:buClr>
              <a:buSzPts val="1200"/>
              <a:buFont typeface="Cambria"/>
              <a:buChar char="⎻"/>
              <a:defRPr>
                <a:solidFill>
                  <a:schemeClr val="dk1"/>
                </a:solidFill>
              </a:defRPr>
            </a:lvl3pPr>
            <a:lvl4pPr indent="-304800" lvl="3" marL="1828800" algn="l">
              <a:lnSpc>
                <a:spcPct val="100000"/>
              </a:lnSpc>
              <a:spcBef>
                <a:spcPts val="400"/>
              </a:spcBef>
              <a:spcAft>
                <a:spcPts val="0"/>
              </a:spcAft>
              <a:buClr>
                <a:schemeClr val="dk1"/>
              </a:buClr>
              <a:buSzPts val="1200"/>
              <a:buChar char="•"/>
              <a:defRPr>
                <a:solidFill>
                  <a:schemeClr val="dk1"/>
                </a:solidFill>
              </a:defRPr>
            </a:lvl4pPr>
            <a:lvl5pPr indent="-304800" lvl="4" marL="2286000" algn="l">
              <a:lnSpc>
                <a:spcPct val="100000"/>
              </a:lnSpc>
              <a:spcBef>
                <a:spcPts val="400"/>
              </a:spcBef>
              <a:spcAft>
                <a:spcPts val="0"/>
              </a:spcAft>
              <a:buClr>
                <a:schemeClr val="dk1"/>
              </a:buClr>
              <a:buSzPts val="1200"/>
              <a:buChar char="•"/>
              <a:defRPr>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15" name="Google Shape;615;p86"/>
          <p:cNvSpPr txBox="1"/>
          <p:nvPr>
            <p:ph idx="3" type="body"/>
          </p:nvPr>
        </p:nvSpPr>
        <p:spPr>
          <a:xfrm>
            <a:off x="342900" y="2218063"/>
            <a:ext cx="1647467" cy="6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3"/>
              </a:buClr>
              <a:buSzPts val="1400"/>
              <a:buNone/>
              <a:defRPr b="0" sz="1400">
                <a:solidFill>
                  <a:schemeClr val="accent3"/>
                </a:solidFill>
              </a:defRPr>
            </a:lvl1pPr>
            <a:lvl2pPr indent="-228600" lvl="1" marL="914400" algn="l">
              <a:lnSpc>
                <a:spcPct val="100000"/>
              </a:lnSpc>
              <a:spcBef>
                <a:spcPts val="400"/>
              </a:spcBef>
              <a:spcAft>
                <a:spcPts val="0"/>
              </a:spcAft>
              <a:buClr>
                <a:schemeClr val="dk1"/>
              </a:buClr>
              <a:buSzPts val="1500"/>
              <a:buNone/>
              <a:defRPr b="1" sz="1500"/>
            </a:lvl2pPr>
            <a:lvl3pPr indent="-228600" lvl="2" marL="1371600" algn="l">
              <a:lnSpc>
                <a:spcPct val="100000"/>
              </a:lnSpc>
              <a:spcBef>
                <a:spcPts val="400"/>
              </a:spcBef>
              <a:spcAft>
                <a:spcPts val="0"/>
              </a:spcAft>
              <a:buClr>
                <a:schemeClr val="dk1"/>
              </a:buClr>
              <a:buSzPts val="1400"/>
              <a:buNone/>
              <a:defRPr b="1" sz="1400"/>
            </a:lvl3pPr>
            <a:lvl4pPr indent="-228600" lvl="3" marL="1828800" algn="l">
              <a:lnSpc>
                <a:spcPct val="100000"/>
              </a:lnSpc>
              <a:spcBef>
                <a:spcPts val="400"/>
              </a:spcBef>
              <a:spcAft>
                <a:spcPts val="0"/>
              </a:spcAft>
              <a:buClr>
                <a:schemeClr val="dk1"/>
              </a:buClr>
              <a:buSzPts val="1200"/>
              <a:buNone/>
              <a:defRPr b="1" sz="1200"/>
            </a:lvl4pPr>
            <a:lvl5pPr indent="-228600" lvl="4" marL="2286000" algn="l">
              <a:lnSpc>
                <a:spcPct val="10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616" name="Google Shape;616;p86"/>
          <p:cNvSpPr txBox="1"/>
          <p:nvPr>
            <p:ph idx="4" type="body"/>
          </p:nvPr>
        </p:nvSpPr>
        <p:spPr>
          <a:xfrm>
            <a:off x="2325755" y="2218063"/>
            <a:ext cx="5453763" cy="6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200"/>
              <a:buFont typeface="Arial"/>
              <a:buNone/>
              <a:defRPr>
                <a:solidFill>
                  <a:schemeClr val="dk1"/>
                </a:solidFill>
              </a:defRPr>
            </a:lvl1pPr>
            <a:lvl2pPr indent="-304800" lvl="1" marL="914400" algn="l">
              <a:lnSpc>
                <a:spcPct val="100000"/>
              </a:lnSpc>
              <a:spcBef>
                <a:spcPts val="400"/>
              </a:spcBef>
              <a:spcAft>
                <a:spcPts val="0"/>
              </a:spcAft>
              <a:buClr>
                <a:schemeClr val="dk1"/>
              </a:buClr>
              <a:buSzPts val="1200"/>
              <a:buFont typeface="Arial"/>
              <a:buChar char="•"/>
              <a:defRPr>
                <a:solidFill>
                  <a:schemeClr val="dk1"/>
                </a:solidFill>
              </a:defRPr>
            </a:lvl2pPr>
            <a:lvl3pPr indent="-304800" lvl="2" marL="1371600" algn="l">
              <a:lnSpc>
                <a:spcPct val="100000"/>
              </a:lnSpc>
              <a:spcBef>
                <a:spcPts val="400"/>
              </a:spcBef>
              <a:spcAft>
                <a:spcPts val="0"/>
              </a:spcAft>
              <a:buClr>
                <a:schemeClr val="dk1"/>
              </a:buClr>
              <a:buSzPts val="1200"/>
              <a:buFont typeface="Cambria"/>
              <a:buChar char="⎻"/>
              <a:defRPr>
                <a:solidFill>
                  <a:schemeClr val="dk1"/>
                </a:solidFill>
              </a:defRPr>
            </a:lvl3pPr>
            <a:lvl4pPr indent="-304800" lvl="3" marL="1828800" algn="l">
              <a:lnSpc>
                <a:spcPct val="100000"/>
              </a:lnSpc>
              <a:spcBef>
                <a:spcPts val="400"/>
              </a:spcBef>
              <a:spcAft>
                <a:spcPts val="0"/>
              </a:spcAft>
              <a:buClr>
                <a:schemeClr val="dk1"/>
              </a:buClr>
              <a:buSzPts val="1200"/>
              <a:buChar char="•"/>
              <a:defRPr>
                <a:solidFill>
                  <a:schemeClr val="dk1"/>
                </a:solidFill>
              </a:defRPr>
            </a:lvl4pPr>
            <a:lvl5pPr indent="-304800" lvl="4" marL="2286000" algn="l">
              <a:lnSpc>
                <a:spcPct val="100000"/>
              </a:lnSpc>
              <a:spcBef>
                <a:spcPts val="400"/>
              </a:spcBef>
              <a:spcAft>
                <a:spcPts val="0"/>
              </a:spcAft>
              <a:buClr>
                <a:schemeClr val="dk1"/>
              </a:buClr>
              <a:buSzPts val="1200"/>
              <a:buChar char="•"/>
              <a:defRPr>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17" name="Google Shape;617;p86"/>
          <p:cNvSpPr txBox="1"/>
          <p:nvPr>
            <p:ph idx="5" type="body"/>
          </p:nvPr>
        </p:nvSpPr>
        <p:spPr>
          <a:xfrm>
            <a:off x="342900" y="3418213"/>
            <a:ext cx="1647467" cy="6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3"/>
              </a:buClr>
              <a:buSzPts val="1400"/>
              <a:buNone/>
              <a:defRPr b="0" sz="1400">
                <a:solidFill>
                  <a:schemeClr val="accent3"/>
                </a:solidFill>
              </a:defRPr>
            </a:lvl1pPr>
            <a:lvl2pPr indent="-228600" lvl="1" marL="914400" algn="l">
              <a:lnSpc>
                <a:spcPct val="100000"/>
              </a:lnSpc>
              <a:spcBef>
                <a:spcPts val="400"/>
              </a:spcBef>
              <a:spcAft>
                <a:spcPts val="0"/>
              </a:spcAft>
              <a:buClr>
                <a:schemeClr val="dk1"/>
              </a:buClr>
              <a:buSzPts val="1500"/>
              <a:buNone/>
              <a:defRPr b="1" sz="1500"/>
            </a:lvl2pPr>
            <a:lvl3pPr indent="-228600" lvl="2" marL="1371600" algn="l">
              <a:lnSpc>
                <a:spcPct val="100000"/>
              </a:lnSpc>
              <a:spcBef>
                <a:spcPts val="400"/>
              </a:spcBef>
              <a:spcAft>
                <a:spcPts val="0"/>
              </a:spcAft>
              <a:buClr>
                <a:schemeClr val="dk1"/>
              </a:buClr>
              <a:buSzPts val="1400"/>
              <a:buNone/>
              <a:defRPr b="1" sz="1400"/>
            </a:lvl3pPr>
            <a:lvl4pPr indent="-228600" lvl="3" marL="1828800" algn="l">
              <a:lnSpc>
                <a:spcPct val="100000"/>
              </a:lnSpc>
              <a:spcBef>
                <a:spcPts val="400"/>
              </a:spcBef>
              <a:spcAft>
                <a:spcPts val="0"/>
              </a:spcAft>
              <a:buClr>
                <a:schemeClr val="dk1"/>
              </a:buClr>
              <a:buSzPts val="1200"/>
              <a:buNone/>
              <a:defRPr b="1" sz="1200"/>
            </a:lvl4pPr>
            <a:lvl5pPr indent="-228600" lvl="4" marL="2286000" algn="l">
              <a:lnSpc>
                <a:spcPct val="10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618" name="Google Shape;618;p86"/>
          <p:cNvSpPr txBox="1"/>
          <p:nvPr>
            <p:ph idx="6" type="body"/>
          </p:nvPr>
        </p:nvSpPr>
        <p:spPr>
          <a:xfrm>
            <a:off x="2325755" y="3418213"/>
            <a:ext cx="5453763" cy="6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200"/>
              <a:buFont typeface="Arial"/>
              <a:buNone/>
              <a:defRPr>
                <a:solidFill>
                  <a:schemeClr val="dk1"/>
                </a:solidFill>
              </a:defRPr>
            </a:lvl1pPr>
            <a:lvl2pPr indent="-304800" lvl="1" marL="914400" algn="l">
              <a:lnSpc>
                <a:spcPct val="100000"/>
              </a:lnSpc>
              <a:spcBef>
                <a:spcPts val="400"/>
              </a:spcBef>
              <a:spcAft>
                <a:spcPts val="0"/>
              </a:spcAft>
              <a:buClr>
                <a:schemeClr val="dk1"/>
              </a:buClr>
              <a:buSzPts val="1200"/>
              <a:buFont typeface="Arial"/>
              <a:buChar char="•"/>
              <a:defRPr>
                <a:solidFill>
                  <a:schemeClr val="dk1"/>
                </a:solidFill>
              </a:defRPr>
            </a:lvl2pPr>
            <a:lvl3pPr indent="-304800" lvl="2" marL="1371600" algn="l">
              <a:lnSpc>
                <a:spcPct val="100000"/>
              </a:lnSpc>
              <a:spcBef>
                <a:spcPts val="400"/>
              </a:spcBef>
              <a:spcAft>
                <a:spcPts val="0"/>
              </a:spcAft>
              <a:buClr>
                <a:schemeClr val="dk1"/>
              </a:buClr>
              <a:buSzPts val="1200"/>
              <a:buFont typeface="Cambria"/>
              <a:buChar char="⎻"/>
              <a:defRPr>
                <a:solidFill>
                  <a:schemeClr val="dk1"/>
                </a:solidFill>
              </a:defRPr>
            </a:lvl3pPr>
            <a:lvl4pPr indent="-304800" lvl="3" marL="1828800" algn="l">
              <a:lnSpc>
                <a:spcPct val="100000"/>
              </a:lnSpc>
              <a:spcBef>
                <a:spcPts val="400"/>
              </a:spcBef>
              <a:spcAft>
                <a:spcPts val="0"/>
              </a:spcAft>
              <a:buClr>
                <a:schemeClr val="dk1"/>
              </a:buClr>
              <a:buSzPts val="1200"/>
              <a:buChar char="•"/>
              <a:defRPr>
                <a:solidFill>
                  <a:schemeClr val="dk1"/>
                </a:solidFill>
              </a:defRPr>
            </a:lvl4pPr>
            <a:lvl5pPr indent="-304800" lvl="4" marL="2286000" algn="l">
              <a:lnSpc>
                <a:spcPct val="100000"/>
              </a:lnSpc>
              <a:spcBef>
                <a:spcPts val="400"/>
              </a:spcBef>
              <a:spcAft>
                <a:spcPts val="0"/>
              </a:spcAft>
              <a:buClr>
                <a:schemeClr val="dk1"/>
              </a:buClr>
              <a:buSzPts val="1200"/>
              <a:buChar char="•"/>
              <a:defRPr>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19" name="Google Shape;619;p86"/>
          <p:cNvSpPr txBox="1"/>
          <p:nvPr>
            <p:ph idx="7" type="body"/>
          </p:nvPr>
        </p:nvSpPr>
        <p:spPr>
          <a:xfrm>
            <a:off x="342901" y="4407068"/>
            <a:ext cx="8106154" cy="262423"/>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800"/>
              </a:spcBef>
              <a:spcAft>
                <a:spcPts val="0"/>
              </a:spcAft>
              <a:buClr>
                <a:srgbClr val="7F7F7F"/>
              </a:buClr>
              <a:buSzPts val="600"/>
              <a:buNone/>
              <a:defRPr sz="600">
                <a:solidFill>
                  <a:srgbClr val="7F7F7F"/>
                </a:solidFil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20" name="Google Shape;620;p86"/>
          <p:cNvSpPr txBox="1"/>
          <p:nvPr>
            <p:ph idx="11" type="ftr"/>
          </p:nvPr>
        </p:nvSpPr>
        <p:spPr>
          <a:xfrm>
            <a:off x="781812" y="4828762"/>
            <a:ext cx="898634" cy="142812"/>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sz="500">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1" name="Google Shape;621;p86"/>
          <p:cNvSpPr txBox="1"/>
          <p:nvPr>
            <p:ph idx="12" type="sldNum"/>
          </p:nvPr>
        </p:nvSpPr>
        <p:spPr>
          <a:xfrm>
            <a:off x="342899" y="4828988"/>
            <a:ext cx="264073" cy="14306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622" name="Google Shape;622;p86"/>
          <p:cNvPicPr preferRelativeResize="0"/>
          <p:nvPr/>
        </p:nvPicPr>
        <p:blipFill rotWithShape="1">
          <a:blip r:embed="rId2">
            <a:alphaModFix/>
          </a:blip>
          <a:srcRect b="0" l="0" r="0" t="0"/>
          <a:stretch/>
        </p:blipFill>
        <p:spPr>
          <a:xfrm>
            <a:off x="7861814" y="4764359"/>
            <a:ext cx="1021581" cy="306474"/>
          </a:xfrm>
          <a:prstGeom prst="rect">
            <a:avLst/>
          </a:prstGeom>
          <a:noFill/>
          <a:ln>
            <a:noFill/>
          </a:ln>
        </p:spPr>
      </p:pic>
      <p:sp>
        <p:nvSpPr>
          <p:cNvPr id="623" name="Google Shape;623;p86"/>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horizontal - dark">
  <p:cSld name="Comparison horizontal - dark">
    <p:bg>
      <p:bgPr>
        <a:solidFill>
          <a:schemeClr val="dk2"/>
        </a:solidFill>
      </p:bgPr>
    </p:bg>
    <p:spTree>
      <p:nvGrpSpPr>
        <p:cNvPr id="624" name="Shape 624"/>
        <p:cNvGrpSpPr/>
        <p:nvPr/>
      </p:nvGrpSpPr>
      <p:grpSpPr>
        <a:xfrm>
          <a:off x="0" y="0"/>
          <a:ext cx="0" cy="0"/>
          <a:chOff x="0" y="0"/>
          <a:chExt cx="0" cy="0"/>
        </a:xfrm>
      </p:grpSpPr>
      <p:sp>
        <p:nvSpPr>
          <p:cNvPr id="625" name="Google Shape;625;p87"/>
          <p:cNvSpPr txBox="1"/>
          <p:nvPr>
            <p:ph type="title"/>
          </p:nvPr>
        </p:nvSpPr>
        <p:spPr>
          <a:xfrm>
            <a:off x="342899" y="418338"/>
            <a:ext cx="8106157" cy="23083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Font typeface="Arial"/>
              <a:buNone/>
              <a:defRPr b="1" sz="18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6" name="Google Shape;626;p87"/>
          <p:cNvSpPr txBox="1"/>
          <p:nvPr>
            <p:ph idx="1" type="body"/>
          </p:nvPr>
        </p:nvSpPr>
        <p:spPr>
          <a:xfrm>
            <a:off x="342901" y="4407068"/>
            <a:ext cx="8106154" cy="262423"/>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800"/>
              </a:spcBef>
              <a:spcAft>
                <a:spcPts val="0"/>
              </a:spcAft>
              <a:buClr>
                <a:schemeClr val="lt2"/>
              </a:buClr>
              <a:buSzPts val="600"/>
              <a:buNone/>
              <a:defRPr sz="600">
                <a:solidFill>
                  <a:schemeClr val="lt2"/>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100000"/>
              </a:lnSpc>
              <a:spcBef>
                <a:spcPts val="400"/>
              </a:spcBef>
              <a:spcAft>
                <a:spcPts val="0"/>
              </a:spcAft>
              <a:buClr>
                <a:schemeClr val="lt1"/>
              </a:buClr>
              <a:buSzPts val="1400"/>
              <a:buChar char="⎻"/>
              <a:defRPr/>
            </a:lvl3pPr>
            <a:lvl4pPr indent="-317500" lvl="3" marL="1828800" algn="l">
              <a:lnSpc>
                <a:spcPct val="100000"/>
              </a:lnSpc>
              <a:spcBef>
                <a:spcPts val="400"/>
              </a:spcBef>
              <a:spcAft>
                <a:spcPts val="0"/>
              </a:spcAft>
              <a:buClr>
                <a:schemeClr val="lt1"/>
              </a:buClr>
              <a:buSzPts val="1400"/>
              <a:buChar char="•"/>
              <a:defRPr/>
            </a:lvl4pPr>
            <a:lvl5pPr indent="-317500" lvl="4" marL="2286000" algn="l">
              <a:lnSpc>
                <a:spcPct val="10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627" name="Google Shape;627;p87"/>
          <p:cNvSpPr txBox="1"/>
          <p:nvPr>
            <p:ph idx="11" type="ftr"/>
          </p:nvPr>
        </p:nvSpPr>
        <p:spPr>
          <a:xfrm>
            <a:off x="781812" y="4828762"/>
            <a:ext cx="898634" cy="142812"/>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sz="5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8" name="Google Shape;628;p87"/>
          <p:cNvSpPr txBox="1"/>
          <p:nvPr>
            <p:ph idx="12" type="sldNum"/>
          </p:nvPr>
        </p:nvSpPr>
        <p:spPr>
          <a:xfrm>
            <a:off x="342899" y="4828988"/>
            <a:ext cx="264073" cy="14306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2"/>
                </a:solidFill>
                <a:latin typeface="Arial"/>
                <a:ea typeface="Arial"/>
                <a:cs typeface="Arial"/>
                <a:sym typeface="Arial"/>
              </a:defRPr>
            </a:lvl1pPr>
            <a:lvl2pPr indent="0" lvl="1" marL="0" algn="l">
              <a:spcBef>
                <a:spcPts val="0"/>
              </a:spcBef>
              <a:buNone/>
              <a:defRPr sz="500">
                <a:solidFill>
                  <a:schemeClr val="lt2"/>
                </a:solidFill>
                <a:latin typeface="Arial"/>
                <a:ea typeface="Arial"/>
                <a:cs typeface="Arial"/>
                <a:sym typeface="Arial"/>
              </a:defRPr>
            </a:lvl2pPr>
            <a:lvl3pPr indent="0" lvl="2" marL="0" algn="l">
              <a:spcBef>
                <a:spcPts val="0"/>
              </a:spcBef>
              <a:buNone/>
              <a:defRPr sz="500">
                <a:solidFill>
                  <a:schemeClr val="lt2"/>
                </a:solidFill>
                <a:latin typeface="Arial"/>
                <a:ea typeface="Arial"/>
                <a:cs typeface="Arial"/>
                <a:sym typeface="Arial"/>
              </a:defRPr>
            </a:lvl3pPr>
            <a:lvl4pPr indent="0" lvl="3" marL="0" algn="l">
              <a:spcBef>
                <a:spcPts val="0"/>
              </a:spcBef>
              <a:buNone/>
              <a:defRPr sz="500">
                <a:solidFill>
                  <a:schemeClr val="lt2"/>
                </a:solidFill>
                <a:latin typeface="Arial"/>
                <a:ea typeface="Arial"/>
                <a:cs typeface="Arial"/>
                <a:sym typeface="Arial"/>
              </a:defRPr>
            </a:lvl4pPr>
            <a:lvl5pPr indent="0" lvl="4" marL="0" algn="l">
              <a:spcBef>
                <a:spcPts val="0"/>
              </a:spcBef>
              <a:buNone/>
              <a:defRPr sz="500">
                <a:solidFill>
                  <a:schemeClr val="lt2"/>
                </a:solidFill>
                <a:latin typeface="Arial"/>
                <a:ea typeface="Arial"/>
                <a:cs typeface="Arial"/>
                <a:sym typeface="Arial"/>
              </a:defRPr>
            </a:lvl5pPr>
            <a:lvl6pPr indent="0" lvl="5" marL="0" algn="l">
              <a:spcBef>
                <a:spcPts val="0"/>
              </a:spcBef>
              <a:buNone/>
              <a:defRPr sz="500">
                <a:solidFill>
                  <a:schemeClr val="lt2"/>
                </a:solidFill>
                <a:latin typeface="Arial"/>
                <a:ea typeface="Arial"/>
                <a:cs typeface="Arial"/>
                <a:sym typeface="Arial"/>
              </a:defRPr>
            </a:lvl6pPr>
            <a:lvl7pPr indent="0" lvl="6" marL="0" algn="l">
              <a:spcBef>
                <a:spcPts val="0"/>
              </a:spcBef>
              <a:buNone/>
              <a:defRPr sz="500">
                <a:solidFill>
                  <a:schemeClr val="lt2"/>
                </a:solidFill>
                <a:latin typeface="Arial"/>
                <a:ea typeface="Arial"/>
                <a:cs typeface="Arial"/>
                <a:sym typeface="Arial"/>
              </a:defRPr>
            </a:lvl7pPr>
            <a:lvl8pPr indent="0" lvl="7" marL="0" algn="l">
              <a:spcBef>
                <a:spcPts val="0"/>
              </a:spcBef>
              <a:buNone/>
              <a:defRPr sz="500">
                <a:solidFill>
                  <a:schemeClr val="lt2"/>
                </a:solidFill>
                <a:latin typeface="Arial"/>
                <a:ea typeface="Arial"/>
                <a:cs typeface="Arial"/>
                <a:sym typeface="Arial"/>
              </a:defRPr>
            </a:lvl8pPr>
            <a:lvl9pPr indent="0" lvl="8" marL="0" algn="l">
              <a:spcBef>
                <a:spcPts val="0"/>
              </a:spcBef>
              <a:buNone/>
              <a:defRPr sz="500">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629" name="Google Shape;629;p87"/>
          <p:cNvSpPr txBox="1"/>
          <p:nvPr>
            <p:ph idx="2" type="body"/>
          </p:nvPr>
        </p:nvSpPr>
        <p:spPr>
          <a:xfrm>
            <a:off x="342900" y="1036201"/>
            <a:ext cx="1647467" cy="6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4"/>
              </a:buClr>
              <a:buSzPts val="1400"/>
              <a:buNone/>
              <a:defRPr b="0" sz="1400">
                <a:solidFill>
                  <a:schemeClr val="accent4"/>
                </a:solidFill>
              </a:defRPr>
            </a:lvl1pPr>
            <a:lvl2pPr indent="-228600" lvl="1" marL="914400" algn="l">
              <a:lnSpc>
                <a:spcPct val="100000"/>
              </a:lnSpc>
              <a:spcBef>
                <a:spcPts val="400"/>
              </a:spcBef>
              <a:spcAft>
                <a:spcPts val="0"/>
              </a:spcAft>
              <a:buClr>
                <a:schemeClr val="lt1"/>
              </a:buClr>
              <a:buSzPts val="1500"/>
              <a:buNone/>
              <a:defRPr b="1" sz="1500"/>
            </a:lvl2pPr>
            <a:lvl3pPr indent="-228600" lvl="2" marL="1371600" algn="l">
              <a:lnSpc>
                <a:spcPct val="100000"/>
              </a:lnSpc>
              <a:spcBef>
                <a:spcPts val="400"/>
              </a:spcBef>
              <a:spcAft>
                <a:spcPts val="0"/>
              </a:spcAft>
              <a:buClr>
                <a:schemeClr val="lt1"/>
              </a:buClr>
              <a:buSzPts val="1400"/>
              <a:buNone/>
              <a:defRPr b="1" sz="1400"/>
            </a:lvl3pPr>
            <a:lvl4pPr indent="-228600" lvl="3" marL="1828800" algn="l">
              <a:lnSpc>
                <a:spcPct val="100000"/>
              </a:lnSpc>
              <a:spcBef>
                <a:spcPts val="400"/>
              </a:spcBef>
              <a:spcAft>
                <a:spcPts val="0"/>
              </a:spcAft>
              <a:buClr>
                <a:schemeClr val="lt1"/>
              </a:buClr>
              <a:buSzPts val="1200"/>
              <a:buNone/>
              <a:defRPr b="1" sz="1200"/>
            </a:lvl4pPr>
            <a:lvl5pPr indent="-228600" lvl="4" marL="2286000" algn="l">
              <a:lnSpc>
                <a:spcPct val="10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630" name="Google Shape;630;p87"/>
          <p:cNvSpPr txBox="1"/>
          <p:nvPr>
            <p:ph idx="3" type="body"/>
          </p:nvPr>
        </p:nvSpPr>
        <p:spPr>
          <a:xfrm>
            <a:off x="2325755" y="1036201"/>
            <a:ext cx="5453763" cy="6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1200"/>
              <a:buFont typeface="Arial"/>
              <a:buNone/>
              <a:defRPr>
                <a:solidFill>
                  <a:schemeClr val="lt1"/>
                </a:solidFill>
              </a:defRPr>
            </a:lvl1pPr>
            <a:lvl2pPr indent="-304800" lvl="1" marL="914400" algn="l">
              <a:lnSpc>
                <a:spcPct val="100000"/>
              </a:lnSpc>
              <a:spcBef>
                <a:spcPts val="400"/>
              </a:spcBef>
              <a:spcAft>
                <a:spcPts val="0"/>
              </a:spcAft>
              <a:buClr>
                <a:schemeClr val="lt1"/>
              </a:buClr>
              <a:buSzPts val="1200"/>
              <a:buFont typeface="Arial"/>
              <a:buChar char="•"/>
              <a:defRPr>
                <a:solidFill>
                  <a:schemeClr val="lt1"/>
                </a:solidFill>
              </a:defRPr>
            </a:lvl2pPr>
            <a:lvl3pPr indent="-304800" lvl="2" marL="1371600" algn="l">
              <a:lnSpc>
                <a:spcPct val="100000"/>
              </a:lnSpc>
              <a:spcBef>
                <a:spcPts val="400"/>
              </a:spcBef>
              <a:spcAft>
                <a:spcPts val="0"/>
              </a:spcAft>
              <a:buClr>
                <a:schemeClr val="lt1"/>
              </a:buClr>
              <a:buSzPts val="1200"/>
              <a:buFont typeface="Cambria"/>
              <a:buChar char="⎻"/>
              <a:defRPr>
                <a:solidFill>
                  <a:schemeClr val="lt1"/>
                </a:solidFill>
              </a:defRPr>
            </a:lvl3pPr>
            <a:lvl4pPr indent="-304800" lvl="3" marL="1828800" algn="l">
              <a:lnSpc>
                <a:spcPct val="100000"/>
              </a:lnSpc>
              <a:spcBef>
                <a:spcPts val="400"/>
              </a:spcBef>
              <a:spcAft>
                <a:spcPts val="0"/>
              </a:spcAft>
              <a:buClr>
                <a:schemeClr val="lt1"/>
              </a:buClr>
              <a:buSzPts val="1200"/>
              <a:buChar char="•"/>
              <a:defRPr>
                <a:solidFill>
                  <a:schemeClr val="lt1"/>
                </a:solidFill>
              </a:defRPr>
            </a:lvl4pPr>
            <a:lvl5pPr indent="-304800" lvl="4" marL="2286000" algn="l">
              <a:lnSpc>
                <a:spcPct val="100000"/>
              </a:lnSpc>
              <a:spcBef>
                <a:spcPts val="400"/>
              </a:spcBef>
              <a:spcAft>
                <a:spcPts val="0"/>
              </a:spcAft>
              <a:buClr>
                <a:schemeClr val="lt1"/>
              </a:buClr>
              <a:buSzPts val="1200"/>
              <a:buChar char="•"/>
              <a:defRPr>
                <a:solidFill>
                  <a:schemeClr val="lt1"/>
                </a:solidFill>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631" name="Google Shape;631;p87"/>
          <p:cNvSpPr txBox="1"/>
          <p:nvPr>
            <p:ph idx="4" type="body"/>
          </p:nvPr>
        </p:nvSpPr>
        <p:spPr>
          <a:xfrm>
            <a:off x="342900" y="2218063"/>
            <a:ext cx="1647467" cy="6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4"/>
              </a:buClr>
              <a:buSzPts val="1400"/>
              <a:buNone/>
              <a:defRPr b="0" sz="1400">
                <a:solidFill>
                  <a:schemeClr val="accent4"/>
                </a:solidFill>
              </a:defRPr>
            </a:lvl1pPr>
            <a:lvl2pPr indent="-228600" lvl="1" marL="914400" algn="l">
              <a:lnSpc>
                <a:spcPct val="100000"/>
              </a:lnSpc>
              <a:spcBef>
                <a:spcPts val="400"/>
              </a:spcBef>
              <a:spcAft>
                <a:spcPts val="0"/>
              </a:spcAft>
              <a:buClr>
                <a:schemeClr val="lt1"/>
              </a:buClr>
              <a:buSzPts val="1500"/>
              <a:buNone/>
              <a:defRPr b="1" sz="1500"/>
            </a:lvl2pPr>
            <a:lvl3pPr indent="-228600" lvl="2" marL="1371600" algn="l">
              <a:lnSpc>
                <a:spcPct val="100000"/>
              </a:lnSpc>
              <a:spcBef>
                <a:spcPts val="400"/>
              </a:spcBef>
              <a:spcAft>
                <a:spcPts val="0"/>
              </a:spcAft>
              <a:buClr>
                <a:schemeClr val="lt1"/>
              </a:buClr>
              <a:buSzPts val="1400"/>
              <a:buNone/>
              <a:defRPr b="1" sz="1400"/>
            </a:lvl3pPr>
            <a:lvl4pPr indent="-228600" lvl="3" marL="1828800" algn="l">
              <a:lnSpc>
                <a:spcPct val="100000"/>
              </a:lnSpc>
              <a:spcBef>
                <a:spcPts val="400"/>
              </a:spcBef>
              <a:spcAft>
                <a:spcPts val="0"/>
              </a:spcAft>
              <a:buClr>
                <a:schemeClr val="lt1"/>
              </a:buClr>
              <a:buSzPts val="1200"/>
              <a:buNone/>
              <a:defRPr b="1" sz="1200"/>
            </a:lvl4pPr>
            <a:lvl5pPr indent="-228600" lvl="4" marL="2286000" algn="l">
              <a:lnSpc>
                <a:spcPct val="10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632" name="Google Shape;632;p87"/>
          <p:cNvSpPr txBox="1"/>
          <p:nvPr>
            <p:ph idx="5" type="body"/>
          </p:nvPr>
        </p:nvSpPr>
        <p:spPr>
          <a:xfrm>
            <a:off x="2325755" y="2218063"/>
            <a:ext cx="5453763" cy="6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1200"/>
              <a:buFont typeface="Arial"/>
              <a:buNone/>
              <a:defRPr>
                <a:solidFill>
                  <a:schemeClr val="lt1"/>
                </a:solidFill>
              </a:defRPr>
            </a:lvl1pPr>
            <a:lvl2pPr indent="-304800" lvl="1" marL="914400" algn="l">
              <a:lnSpc>
                <a:spcPct val="100000"/>
              </a:lnSpc>
              <a:spcBef>
                <a:spcPts val="400"/>
              </a:spcBef>
              <a:spcAft>
                <a:spcPts val="0"/>
              </a:spcAft>
              <a:buClr>
                <a:schemeClr val="lt1"/>
              </a:buClr>
              <a:buSzPts val="1200"/>
              <a:buFont typeface="Arial"/>
              <a:buChar char="•"/>
              <a:defRPr>
                <a:solidFill>
                  <a:schemeClr val="lt1"/>
                </a:solidFill>
              </a:defRPr>
            </a:lvl2pPr>
            <a:lvl3pPr indent="-304800" lvl="2" marL="1371600" algn="l">
              <a:lnSpc>
                <a:spcPct val="100000"/>
              </a:lnSpc>
              <a:spcBef>
                <a:spcPts val="400"/>
              </a:spcBef>
              <a:spcAft>
                <a:spcPts val="0"/>
              </a:spcAft>
              <a:buClr>
                <a:schemeClr val="lt1"/>
              </a:buClr>
              <a:buSzPts val="1200"/>
              <a:buFont typeface="Cambria"/>
              <a:buChar char="⎻"/>
              <a:defRPr>
                <a:solidFill>
                  <a:schemeClr val="lt1"/>
                </a:solidFill>
              </a:defRPr>
            </a:lvl3pPr>
            <a:lvl4pPr indent="-304800" lvl="3" marL="1828800" algn="l">
              <a:lnSpc>
                <a:spcPct val="100000"/>
              </a:lnSpc>
              <a:spcBef>
                <a:spcPts val="400"/>
              </a:spcBef>
              <a:spcAft>
                <a:spcPts val="0"/>
              </a:spcAft>
              <a:buClr>
                <a:schemeClr val="lt1"/>
              </a:buClr>
              <a:buSzPts val="1200"/>
              <a:buChar char="•"/>
              <a:defRPr>
                <a:solidFill>
                  <a:schemeClr val="lt1"/>
                </a:solidFill>
              </a:defRPr>
            </a:lvl4pPr>
            <a:lvl5pPr indent="-304800" lvl="4" marL="2286000" algn="l">
              <a:lnSpc>
                <a:spcPct val="100000"/>
              </a:lnSpc>
              <a:spcBef>
                <a:spcPts val="400"/>
              </a:spcBef>
              <a:spcAft>
                <a:spcPts val="0"/>
              </a:spcAft>
              <a:buClr>
                <a:schemeClr val="lt1"/>
              </a:buClr>
              <a:buSzPts val="1200"/>
              <a:buChar char="•"/>
              <a:defRPr>
                <a:solidFill>
                  <a:schemeClr val="lt1"/>
                </a:solidFill>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633" name="Google Shape;633;p87"/>
          <p:cNvSpPr txBox="1"/>
          <p:nvPr>
            <p:ph idx="6" type="body"/>
          </p:nvPr>
        </p:nvSpPr>
        <p:spPr>
          <a:xfrm>
            <a:off x="342900" y="3418213"/>
            <a:ext cx="1647467" cy="6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4"/>
              </a:buClr>
              <a:buSzPts val="1400"/>
              <a:buNone/>
              <a:defRPr b="0" sz="1400">
                <a:solidFill>
                  <a:schemeClr val="accent4"/>
                </a:solidFill>
              </a:defRPr>
            </a:lvl1pPr>
            <a:lvl2pPr indent="-228600" lvl="1" marL="914400" algn="l">
              <a:lnSpc>
                <a:spcPct val="100000"/>
              </a:lnSpc>
              <a:spcBef>
                <a:spcPts val="400"/>
              </a:spcBef>
              <a:spcAft>
                <a:spcPts val="0"/>
              </a:spcAft>
              <a:buClr>
                <a:schemeClr val="lt1"/>
              </a:buClr>
              <a:buSzPts val="1500"/>
              <a:buNone/>
              <a:defRPr b="1" sz="1500"/>
            </a:lvl2pPr>
            <a:lvl3pPr indent="-228600" lvl="2" marL="1371600" algn="l">
              <a:lnSpc>
                <a:spcPct val="100000"/>
              </a:lnSpc>
              <a:spcBef>
                <a:spcPts val="400"/>
              </a:spcBef>
              <a:spcAft>
                <a:spcPts val="0"/>
              </a:spcAft>
              <a:buClr>
                <a:schemeClr val="lt1"/>
              </a:buClr>
              <a:buSzPts val="1400"/>
              <a:buNone/>
              <a:defRPr b="1" sz="1400"/>
            </a:lvl3pPr>
            <a:lvl4pPr indent="-228600" lvl="3" marL="1828800" algn="l">
              <a:lnSpc>
                <a:spcPct val="100000"/>
              </a:lnSpc>
              <a:spcBef>
                <a:spcPts val="400"/>
              </a:spcBef>
              <a:spcAft>
                <a:spcPts val="0"/>
              </a:spcAft>
              <a:buClr>
                <a:schemeClr val="lt1"/>
              </a:buClr>
              <a:buSzPts val="1200"/>
              <a:buNone/>
              <a:defRPr b="1" sz="1200"/>
            </a:lvl4pPr>
            <a:lvl5pPr indent="-228600" lvl="4" marL="2286000" algn="l">
              <a:lnSpc>
                <a:spcPct val="10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634" name="Google Shape;634;p87"/>
          <p:cNvSpPr txBox="1"/>
          <p:nvPr>
            <p:ph idx="7" type="body"/>
          </p:nvPr>
        </p:nvSpPr>
        <p:spPr>
          <a:xfrm>
            <a:off x="2325755" y="3418213"/>
            <a:ext cx="5453763" cy="6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1200"/>
              <a:buFont typeface="Arial"/>
              <a:buNone/>
              <a:defRPr>
                <a:solidFill>
                  <a:schemeClr val="lt1"/>
                </a:solidFill>
              </a:defRPr>
            </a:lvl1pPr>
            <a:lvl2pPr indent="-304800" lvl="1" marL="914400" algn="l">
              <a:lnSpc>
                <a:spcPct val="100000"/>
              </a:lnSpc>
              <a:spcBef>
                <a:spcPts val="400"/>
              </a:spcBef>
              <a:spcAft>
                <a:spcPts val="0"/>
              </a:spcAft>
              <a:buClr>
                <a:schemeClr val="lt1"/>
              </a:buClr>
              <a:buSzPts val="1200"/>
              <a:buFont typeface="Arial"/>
              <a:buChar char="•"/>
              <a:defRPr>
                <a:solidFill>
                  <a:schemeClr val="lt1"/>
                </a:solidFill>
              </a:defRPr>
            </a:lvl2pPr>
            <a:lvl3pPr indent="-304800" lvl="2" marL="1371600" algn="l">
              <a:lnSpc>
                <a:spcPct val="100000"/>
              </a:lnSpc>
              <a:spcBef>
                <a:spcPts val="400"/>
              </a:spcBef>
              <a:spcAft>
                <a:spcPts val="0"/>
              </a:spcAft>
              <a:buClr>
                <a:schemeClr val="lt1"/>
              </a:buClr>
              <a:buSzPts val="1200"/>
              <a:buFont typeface="Cambria"/>
              <a:buChar char="⎻"/>
              <a:defRPr>
                <a:solidFill>
                  <a:schemeClr val="lt1"/>
                </a:solidFill>
              </a:defRPr>
            </a:lvl3pPr>
            <a:lvl4pPr indent="-304800" lvl="3" marL="1828800" algn="l">
              <a:lnSpc>
                <a:spcPct val="100000"/>
              </a:lnSpc>
              <a:spcBef>
                <a:spcPts val="400"/>
              </a:spcBef>
              <a:spcAft>
                <a:spcPts val="0"/>
              </a:spcAft>
              <a:buClr>
                <a:schemeClr val="lt1"/>
              </a:buClr>
              <a:buSzPts val="1200"/>
              <a:buChar char="•"/>
              <a:defRPr>
                <a:solidFill>
                  <a:schemeClr val="lt1"/>
                </a:solidFill>
              </a:defRPr>
            </a:lvl4pPr>
            <a:lvl5pPr indent="-304800" lvl="4" marL="2286000" algn="l">
              <a:lnSpc>
                <a:spcPct val="100000"/>
              </a:lnSpc>
              <a:spcBef>
                <a:spcPts val="400"/>
              </a:spcBef>
              <a:spcAft>
                <a:spcPts val="0"/>
              </a:spcAft>
              <a:buClr>
                <a:schemeClr val="lt1"/>
              </a:buClr>
              <a:buSzPts val="1200"/>
              <a:buChar char="•"/>
              <a:defRPr>
                <a:solidFill>
                  <a:schemeClr val="lt1"/>
                </a:solidFill>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pic>
        <p:nvPicPr>
          <p:cNvPr id="635" name="Google Shape;635;p87"/>
          <p:cNvPicPr preferRelativeResize="0"/>
          <p:nvPr/>
        </p:nvPicPr>
        <p:blipFill rotWithShape="1">
          <a:blip r:embed="rId2">
            <a:alphaModFix/>
          </a:blip>
          <a:srcRect b="0" l="0" r="0" t="0"/>
          <a:stretch/>
        </p:blipFill>
        <p:spPr>
          <a:xfrm>
            <a:off x="7851398" y="4764359"/>
            <a:ext cx="1021581" cy="306474"/>
          </a:xfrm>
          <a:prstGeom prst="rect">
            <a:avLst/>
          </a:prstGeom>
          <a:noFill/>
          <a:ln>
            <a:noFill/>
          </a:ln>
        </p:spPr>
      </p:pic>
      <p:sp>
        <p:nvSpPr>
          <p:cNvPr id="636" name="Google Shape;636;p87"/>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dk1"/>
        </a:solidFill>
      </p:bgPr>
    </p:bg>
    <p:spTree>
      <p:nvGrpSpPr>
        <p:cNvPr id="637" name="Shape 637"/>
        <p:cNvGrpSpPr/>
        <p:nvPr/>
      </p:nvGrpSpPr>
      <p:grpSpPr>
        <a:xfrm>
          <a:off x="0" y="0"/>
          <a:ext cx="0" cy="0"/>
          <a:chOff x="0" y="0"/>
          <a:chExt cx="0" cy="0"/>
        </a:xfrm>
      </p:grpSpPr>
      <p:pic>
        <p:nvPicPr>
          <p:cNvPr id="638" name="Google Shape;638;p88"/>
          <p:cNvPicPr preferRelativeResize="0"/>
          <p:nvPr/>
        </p:nvPicPr>
        <p:blipFill rotWithShape="1">
          <a:blip r:embed="rId2">
            <a:alphaModFix/>
          </a:blip>
          <a:srcRect b="799" l="0" r="0" t="800"/>
          <a:stretch/>
        </p:blipFill>
        <p:spPr>
          <a:xfrm>
            <a:off x="0" y="0"/>
            <a:ext cx="0" cy="5143500"/>
          </a:xfrm>
          <a:prstGeom prst="rect">
            <a:avLst/>
          </a:prstGeom>
          <a:noFill/>
          <a:ln>
            <a:noFill/>
          </a:ln>
        </p:spPr>
      </p:pic>
      <p:sp>
        <p:nvSpPr>
          <p:cNvPr id="639" name="Google Shape;639;p88"/>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0" name="Google Shape;640;p88"/>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1"/>
                </a:solidFill>
                <a:latin typeface="Arial"/>
                <a:ea typeface="Arial"/>
                <a:cs typeface="Arial"/>
                <a:sym typeface="Arial"/>
              </a:defRPr>
            </a:lvl1pPr>
            <a:lvl2pPr indent="0" lvl="1" marL="0" algn="l">
              <a:spcBef>
                <a:spcPts val="0"/>
              </a:spcBef>
              <a:buNone/>
              <a:defRPr sz="500">
                <a:solidFill>
                  <a:schemeClr val="lt1"/>
                </a:solidFill>
                <a:latin typeface="Arial"/>
                <a:ea typeface="Arial"/>
                <a:cs typeface="Arial"/>
                <a:sym typeface="Arial"/>
              </a:defRPr>
            </a:lvl2pPr>
            <a:lvl3pPr indent="0" lvl="2" marL="0" algn="l">
              <a:spcBef>
                <a:spcPts val="0"/>
              </a:spcBef>
              <a:buNone/>
              <a:defRPr sz="500">
                <a:solidFill>
                  <a:schemeClr val="lt1"/>
                </a:solidFill>
                <a:latin typeface="Arial"/>
                <a:ea typeface="Arial"/>
                <a:cs typeface="Arial"/>
                <a:sym typeface="Arial"/>
              </a:defRPr>
            </a:lvl3pPr>
            <a:lvl4pPr indent="0" lvl="3" marL="0" algn="l">
              <a:spcBef>
                <a:spcPts val="0"/>
              </a:spcBef>
              <a:buNone/>
              <a:defRPr sz="500">
                <a:solidFill>
                  <a:schemeClr val="lt1"/>
                </a:solidFill>
                <a:latin typeface="Arial"/>
                <a:ea typeface="Arial"/>
                <a:cs typeface="Arial"/>
                <a:sym typeface="Arial"/>
              </a:defRPr>
            </a:lvl4pPr>
            <a:lvl5pPr indent="0" lvl="4" marL="0" algn="l">
              <a:spcBef>
                <a:spcPts val="0"/>
              </a:spcBef>
              <a:buNone/>
              <a:defRPr sz="500">
                <a:solidFill>
                  <a:schemeClr val="lt1"/>
                </a:solidFill>
                <a:latin typeface="Arial"/>
                <a:ea typeface="Arial"/>
                <a:cs typeface="Arial"/>
                <a:sym typeface="Arial"/>
              </a:defRPr>
            </a:lvl5pPr>
            <a:lvl6pPr indent="0" lvl="5" marL="0" algn="l">
              <a:spcBef>
                <a:spcPts val="0"/>
              </a:spcBef>
              <a:buNone/>
              <a:defRPr sz="500">
                <a:solidFill>
                  <a:schemeClr val="lt1"/>
                </a:solidFill>
                <a:latin typeface="Arial"/>
                <a:ea typeface="Arial"/>
                <a:cs typeface="Arial"/>
                <a:sym typeface="Arial"/>
              </a:defRPr>
            </a:lvl6pPr>
            <a:lvl7pPr indent="0" lvl="6" marL="0" algn="l">
              <a:spcBef>
                <a:spcPts val="0"/>
              </a:spcBef>
              <a:buNone/>
              <a:defRPr sz="500">
                <a:solidFill>
                  <a:schemeClr val="lt1"/>
                </a:solidFill>
                <a:latin typeface="Arial"/>
                <a:ea typeface="Arial"/>
                <a:cs typeface="Arial"/>
                <a:sym typeface="Arial"/>
              </a:defRPr>
            </a:lvl7pPr>
            <a:lvl8pPr indent="0" lvl="7" marL="0" algn="l">
              <a:spcBef>
                <a:spcPts val="0"/>
              </a:spcBef>
              <a:buNone/>
              <a:defRPr sz="500">
                <a:solidFill>
                  <a:schemeClr val="lt1"/>
                </a:solidFill>
                <a:latin typeface="Arial"/>
                <a:ea typeface="Arial"/>
                <a:cs typeface="Arial"/>
                <a:sym typeface="Arial"/>
              </a:defRPr>
            </a:lvl8pPr>
            <a:lvl9pPr indent="0" lvl="8" marL="0" algn="l">
              <a:spcBef>
                <a:spcPts val="0"/>
              </a:spcBef>
              <a:buNone/>
              <a:defRPr sz="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641" name="Google Shape;641;p88"/>
          <p:cNvSpPr txBox="1"/>
          <p:nvPr>
            <p:ph idx="1" type="body"/>
          </p:nvPr>
        </p:nvSpPr>
        <p:spPr>
          <a:xfrm>
            <a:off x="781812" y="3151230"/>
            <a:ext cx="6425513" cy="111569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accent4"/>
              </a:buClr>
              <a:buSzPts val="1200"/>
              <a:buNone/>
              <a:defRPr>
                <a:solidFill>
                  <a:schemeClr val="accent4"/>
                </a:solidFill>
              </a:defRPr>
            </a:lvl1pPr>
            <a:lvl2pPr indent="-228600" lvl="1" marL="914400" algn="l">
              <a:lnSpc>
                <a:spcPct val="100000"/>
              </a:lnSpc>
              <a:spcBef>
                <a:spcPts val="400"/>
              </a:spcBef>
              <a:spcAft>
                <a:spcPts val="0"/>
              </a:spcAft>
              <a:buClr>
                <a:schemeClr val="accent5"/>
              </a:buClr>
              <a:buSzPts val="1200"/>
              <a:buNone/>
              <a:defRPr>
                <a:solidFill>
                  <a:schemeClr val="accent5"/>
                </a:solidFill>
              </a:defRPr>
            </a:lvl2pPr>
            <a:lvl3pPr indent="-228600" lvl="2" marL="1371600" algn="l">
              <a:lnSpc>
                <a:spcPct val="100000"/>
              </a:lnSpc>
              <a:spcBef>
                <a:spcPts val="400"/>
              </a:spcBef>
              <a:spcAft>
                <a:spcPts val="0"/>
              </a:spcAft>
              <a:buClr>
                <a:schemeClr val="accent3"/>
              </a:buClr>
              <a:buSzPts val="1200"/>
              <a:buNone/>
              <a:defRPr>
                <a:solidFill>
                  <a:schemeClr val="accent3"/>
                </a:solidFill>
              </a:defRPr>
            </a:lvl3pPr>
            <a:lvl4pPr indent="-228600" lvl="3" marL="1828800" algn="l">
              <a:lnSpc>
                <a:spcPct val="100000"/>
              </a:lnSpc>
              <a:spcBef>
                <a:spcPts val="400"/>
              </a:spcBef>
              <a:spcAft>
                <a:spcPts val="0"/>
              </a:spcAft>
              <a:buClr>
                <a:schemeClr val="accent3"/>
              </a:buClr>
              <a:buSzPts val="1200"/>
              <a:buNone/>
              <a:defRPr>
                <a:solidFill>
                  <a:schemeClr val="accent3"/>
                </a:solidFill>
              </a:defRPr>
            </a:lvl4pPr>
            <a:lvl5pPr indent="-228600" lvl="4" marL="2286000" algn="l">
              <a:lnSpc>
                <a:spcPct val="100000"/>
              </a:lnSpc>
              <a:spcBef>
                <a:spcPts val="400"/>
              </a:spcBef>
              <a:spcAft>
                <a:spcPts val="0"/>
              </a:spcAft>
              <a:buClr>
                <a:schemeClr val="accent3"/>
              </a:buClr>
              <a:buSzPts val="1200"/>
              <a:buNone/>
              <a:defRPr>
                <a:solidFill>
                  <a:schemeClr val="accent3"/>
                </a:solidFill>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642" name="Google Shape;642;p88"/>
          <p:cNvSpPr txBox="1"/>
          <p:nvPr>
            <p:ph type="ctrTitle"/>
          </p:nvPr>
        </p:nvSpPr>
        <p:spPr>
          <a:xfrm>
            <a:off x="781812" y="1517904"/>
            <a:ext cx="6431692" cy="146007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000"/>
              <a:buFont typeface="Arial"/>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643" name="Google Shape;643;p88"/>
          <p:cNvPicPr preferRelativeResize="0"/>
          <p:nvPr/>
        </p:nvPicPr>
        <p:blipFill rotWithShape="1">
          <a:blip r:embed="rId3">
            <a:alphaModFix/>
          </a:blip>
          <a:srcRect b="0" l="0" r="0" t="0"/>
          <a:stretch/>
        </p:blipFill>
        <p:spPr>
          <a:xfrm>
            <a:off x="7851398" y="4764359"/>
            <a:ext cx="1021581" cy="306474"/>
          </a:xfrm>
          <a:prstGeom prst="rect">
            <a:avLst/>
          </a:prstGeom>
          <a:noFill/>
          <a:ln>
            <a:noFill/>
          </a:ln>
        </p:spPr>
      </p:pic>
      <p:sp>
        <p:nvSpPr>
          <p:cNvPr id="644" name="Google Shape;644;p88"/>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extLst>
    <p:ext uri="{DCECCB84-F9BA-43D5-87BE-67443E8EF086}">
      <p15:sldGuideLst>
        <p15:guide id="1" pos="492">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light">
  <p:cSld name="Title only - light">
    <p:bg>
      <p:bgPr>
        <a:solidFill>
          <a:schemeClr val="lt2"/>
        </a:solidFill>
      </p:bgPr>
    </p:bg>
    <p:spTree>
      <p:nvGrpSpPr>
        <p:cNvPr id="645" name="Shape 645"/>
        <p:cNvGrpSpPr/>
        <p:nvPr/>
      </p:nvGrpSpPr>
      <p:grpSpPr>
        <a:xfrm>
          <a:off x="0" y="0"/>
          <a:ext cx="0" cy="0"/>
          <a:chOff x="0" y="0"/>
          <a:chExt cx="0" cy="0"/>
        </a:xfrm>
      </p:grpSpPr>
      <p:sp>
        <p:nvSpPr>
          <p:cNvPr id="646" name="Google Shape;646;p89"/>
          <p:cNvSpPr txBox="1"/>
          <p:nvPr>
            <p:ph idx="11" type="ftr"/>
          </p:nvPr>
        </p:nvSpPr>
        <p:spPr>
          <a:xfrm>
            <a:off x="781812" y="4697730"/>
            <a:ext cx="898634" cy="273844"/>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7" name="Google Shape;647;p89"/>
          <p:cNvSpPr txBox="1"/>
          <p:nvPr>
            <p:ph idx="12" type="sldNum"/>
          </p:nvPr>
        </p:nvSpPr>
        <p:spPr>
          <a:xfrm>
            <a:off x="342899" y="4697729"/>
            <a:ext cx="264073" cy="27432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648" name="Google Shape;648;p89"/>
          <p:cNvSpPr txBox="1"/>
          <p:nvPr>
            <p:ph type="title"/>
          </p:nvPr>
        </p:nvSpPr>
        <p:spPr>
          <a:xfrm>
            <a:off x="342899" y="342900"/>
            <a:ext cx="8461771" cy="30647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Font typeface="Arial"/>
              <a:buNone/>
              <a:defRPr b="1" sz="18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649" name="Google Shape;649;p89"/>
          <p:cNvPicPr preferRelativeResize="0"/>
          <p:nvPr/>
        </p:nvPicPr>
        <p:blipFill rotWithShape="1">
          <a:blip r:embed="rId2">
            <a:alphaModFix/>
          </a:blip>
          <a:srcRect b="0" l="0" r="0" t="0"/>
          <a:stretch/>
        </p:blipFill>
        <p:spPr>
          <a:xfrm>
            <a:off x="7861814" y="4764359"/>
            <a:ext cx="1021581" cy="306474"/>
          </a:xfrm>
          <a:prstGeom prst="rect">
            <a:avLst/>
          </a:prstGeom>
          <a:noFill/>
          <a:ln>
            <a:noFill/>
          </a:ln>
        </p:spPr>
      </p:pic>
      <p:sp>
        <p:nvSpPr>
          <p:cNvPr id="650" name="Google Shape;650;p89"/>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p:cSld name="Title only - dark">
    <p:bg>
      <p:bgPr>
        <a:solidFill>
          <a:schemeClr val="dk2"/>
        </a:solidFill>
      </p:bgPr>
    </p:bg>
    <p:spTree>
      <p:nvGrpSpPr>
        <p:cNvPr id="651" name="Shape 651"/>
        <p:cNvGrpSpPr/>
        <p:nvPr/>
      </p:nvGrpSpPr>
      <p:grpSpPr>
        <a:xfrm>
          <a:off x="0" y="0"/>
          <a:ext cx="0" cy="0"/>
          <a:chOff x="0" y="0"/>
          <a:chExt cx="0" cy="0"/>
        </a:xfrm>
      </p:grpSpPr>
      <p:sp>
        <p:nvSpPr>
          <p:cNvPr id="652" name="Google Shape;652;p90"/>
          <p:cNvSpPr txBox="1"/>
          <p:nvPr>
            <p:ph idx="11" type="ftr"/>
          </p:nvPr>
        </p:nvSpPr>
        <p:spPr>
          <a:xfrm>
            <a:off x="781812" y="4697730"/>
            <a:ext cx="898634" cy="273844"/>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3" name="Google Shape;653;p90"/>
          <p:cNvSpPr txBox="1"/>
          <p:nvPr>
            <p:ph idx="12" type="sldNum"/>
          </p:nvPr>
        </p:nvSpPr>
        <p:spPr>
          <a:xfrm>
            <a:off x="342899" y="4697729"/>
            <a:ext cx="264073" cy="27432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1"/>
                </a:solidFill>
                <a:latin typeface="Arial"/>
                <a:ea typeface="Arial"/>
                <a:cs typeface="Arial"/>
                <a:sym typeface="Arial"/>
              </a:defRPr>
            </a:lvl1pPr>
            <a:lvl2pPr indent="0" lvl="1" marL="0" algn="l">
              <a:spcBef>
                <a:spcPts val="0"/>
              </a:spcBef>
              <a:buNone/>
              <a:defRPr sz="500">
                <a:solidFill>
                  <a:schemeClr val="lt1"/>
                </a:solidFill>
                <a:latin typeface="Arial"/>
                <a:ea typeface="Arial"/>
                <a:cs typeface="Arial"/>
                <a:sym typeface="Arial"/>
              </a:defRPr>
            </a:lvl2pPr>
            <a:lvl3pPr indent="0" lvl="2" marL="0" algn="l">
              <a:spcBef>
                <a:spcPts val="0"/>
              </a:spcBef>
              <a:buNone/>
              <a:defRPr sz="500">
                <a:solidFill>
                  <a:schemeClr val="lt1"/>
                </a:solidFill>
                <a:latin typeface="Arial"/>
                <a:ea typeface="Arial"/>
                <a:cs typeface="Arial"/>
                <a:sym typeface="Arial"/>
              </a:defRPr>
            </a:lvl3pPr>
            <a:lvl4pPr indent="0" lvl="3" marL="0" algn="l">
              <a:spcBef>
                <a:spcPts val="0"/>
              </a:spcBef>
              <a:buNone/>
              <a:defRPr sz="500">
                <a:solidFill>
                  <a:schemeClr val="lt1"/>
                </a:solidFill>
                <a:latin typeface="Arial"/>
                <a:ea typeface="Arial"/>
                <a:cs typeface="Arial"/>
                <a:sym typeface="Arial"/>
              </a:defRPr>
            </a:lvl4pPr>
            <a:lvl5pPr indent="0" lvl="4" marL="0" algn="l">
              <a:spcBef>
                <a:spcPts val="0"/>
              </a:spcBef>
              <a:buNone/>
              <a:defRPr sz="500">
                <a:solidFill>
                  <a:schemeClr val="lt1"/>
                </a:solidFill>
                <a:latin typeface="Arial"/>
                <a:ea typeface="Arial"/>
                <a:cs typeface="Arial"/>
                <a:sym typeface="Arial"/>
              </a:defRPr>
            </a:lvl5pPr>
            <a:lvl6pPr indent="0" lvl="5" marL="0" algn="l">
              <a:spcBef>
                <a:spcPts val="0"/>
              </a:spcBef>
              <a:buNone/>
              <a:defRPr sz="500">
                <a:solidFill>
                  <a:schemeClr val="lt1"/>
                </a:solidFill>
                <a:latin typeface="Arial"/>
                <a:ea typeface="Arial"/>
                <a:cs typeface="Arial"/>
                <a:sym typeface="Arial"/>
              </a:defRPr>
            </a:lvl6pPr>
            <a:lvl7pPr indent="0" lvl="6" marL="0" algn="l">
              <a:spcBef>
                <a:spcPts val="0"/>
              </a:spcBef>
              <a:buNone/>
              <a:defRPr sz="500">
                <a:solidFill>
                  <a:schemeClr val="lt1"/>
                </a:solidFill>
                <a:latin typeface="Arial"/>
                <a:ea typeface="Arial"/>
                <a:cs typeface="Arial"/>
                <a:sym typeface="Arial"/>
              </a:defRPr>
            </a:lvl7pPr>
            <a:lvl8pPr indent="0" lvl="7" marL="0" algn="l">
              <a:spcBef>
                <a:spcPts val="0"/>
              </a:spcBef>
              <a:buNone/>
              <a:defRPr sz="500">
                <a:solidFill>
                  <a:schemeClr val="lt1"/>
                </a:solidFill>
                <a:latin typeface="Arial"/>
                <a:ea typeface="Arial"/>
                <a:cs typeface="Arial"/>
                <a:sym typeface="Arial"/>
              </a:defRPr>
            </a:lvl8pPr>
            <a:lvl9pPr indent="0" lvl="8" marL="0" algn="l">
              <a:spcBef>
                <a:spcPts val="0"/>
              </a:spcBef>
              <a:buNone/>
              <a:defRPr sz="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654" name="Google Shape;654;p90"/>
          <p:cNvSpPr txBox="1"/>
          <p:nvPr>
            <p:ph type="title"/>
          </p:nvPr>
        </p:nvSpPr>
        <p:spPr>
          <a:xfrm>
            <a:off x="342899" y="342900"/>
            <a:ext cx="8458201" cy="27384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Font typeface="Arial"/>
              <a:buNone/>
              <a:defRPr b="1" sz="18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655" name="Google Shape;655;p90"/>
          <p:cNvPicPr preferRelativeResize="0"/>
          <p:nvPr/>
        </p:nvPicPr>
        <p:blipFill rotWithShape="1">
          <a:blip r:embed="rId2">
            <a:alphaModFix/>
          </a:blip>
          <a:srcRect b="0" l="0" r="0" t="0"/>
          <a:stretch/>
        </p:blipFill>
        <p:spPr>
          <a:xfrm>
            <a:off x="7851398" y="4764359"/>
            <a:ext cx="1021581" cy="306474"/>
          </a:xfrm>
          <a:prstGeom prst="rect">
            <a:avLst/>
          </a:prstGeom>
          <a:noFill/>
          <a:ln>
            <a:noFill/>
          </a:ln>
        </p:spPr>
      </p:pic>
      <p:sp>
        <p:nvSpPr>
          <p:cNvPr id="656" name="Google Shape;656;p90"/>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p:cSld name="Blank - light">
    <p:bg>
      <p:bgPr>
        <a:solidFill>
          <a:schemeClr val="lt2"/>
        </a:solidFill>
      </p:bgPr>
    </p:bg>
    <p:spTree>
      <p:nvGrpSpPr>
        <p:cNvPr id="657" name="Shape 657"/>
        <p:cNvGrpSpPr/>
        <p:nvPr/>
      </p:nvGrpSpPr>
      <p:grpSpPr>
        <a:xfrm>
          <a:off x="0" y="0"/>
          <a:ext cx="0" cy="0"/>
          <a:chOff x="0" y="0"/>
          <a:chExt cx="0" cy="0"/>
        </a:xfrm>
      </p:grpSpPr>
      <p:sp>
        <p:nvSpPr>
          <p:cNvPr id="658" name="Google Shape;658;p91"/>
          <p:cNvSpPr txBox="1"/>
          <p:nvPr>
            <p:ph idx="11" type="ftr"/>
          </p:nvPr>
        </p:nvSpPr>
        <p:spPr>
          <a:xfrm>
            <a:off x="781812" y="4697730"/>
            <a:ext cx="898634" cy="273844"/>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9" name="Google Shape;659;p91"/>
          <p:cNvSpPr txBox="1"/>
          <p:nvPr>
            <p:ph idx="12" type="sldNum"/>
          </p:nvPr>
        </p:nvSpPr>
        <p:spPr>
          <a:xfrm>
            <a:off x="342899" y="4697729"/>
            <a:ext cx="264073" cy="27432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dk1"/>
                </a:solidFill>
                <a:latin typeface="Arial"/>
                <a:ea typeface="Arial"/>
                <a:cs typeface="Arial"/>
                <a:sym typeface="Arial"/>
              </a:defRPr>
            </a:lvl1pPr>
            <a:lvl2pPr indent="0" lvl="1" marL="0" algn="l">
              <a:spcBef>
                <a:spcPts val="0"/>
              </a:spcBef>
              <a:buNone/>
              <a:defRPr sz="500">
                <a:solidFill>
                  <a:schemeClr val="dk1"/>
                </a:solidFill>
                <a:latin typeface="Arial"/>
                <a:ea typeface="Arial"/>
                <a:cs typeface="Arial"/>
                <a:sym typeface="Arial"/>
              </a:defRPr>
            </a:lvl2pPr>
            <a:lvl3pPr indent="0" lvl="2" marL="0" algn="l">
              <a:spcBef>
                <a:spcPts val="0"/>
              </a:spcBef>
              <a:buNone/>
              <a:defRPr sz="500">
                <a:solidFill>
                  <a:schemeClr val="dk1"/>
                </a:solidFill>
                <a:latin typeface="Arial"/>
                <a:ea typeface="Arial"/>
                <a:cs typeface="Arial"/>
                <a:sym typeface="Arial"/>
              </a:defRPr>
            </a:lvl3pPr>
            <a:lvl4pPr indent="0" lvl="3" marL="0" algn="l">
              <a:spcBef>
                <a:spcPts val="0"/>
              </a:spcBef>
              <a:buNone/>
              <a:defRPr sz="500">
                <a:solidFill>
                  <a:schemeClr val="dk1"/>
                </a:solidFill>
                <a:latin typeface="Arial"/>
                <a:ea typeface="Arial"/>
                <a:cs typeface="Arial"/>
                <a:sym typeface="Arial"/>
              </a:defRPr>
            </a:lvl4pPr>
            <a:lvl5pPr indent="0" lvl="4" marL="0" algn="l">
              <a:spcBef>
                <a:spcPts val="0"/>
              </a:spcBef>
              <a:buNone/>
              <a:defRPr sz="500">
                <a:solidFill>
                  <a:schemeClr val="dk1"/>
                </a:solidFill>
                <a:latin typeface="Arial"/>
                <a:ea typeface="Arial"/>
                <a:cs typeface="Arial"/>
                <a:sym typeface="Arial"/>
              </a:defRPr>
            </a:lvl5pPr>
            <a:lvl6pPr indent="0" lvl="5" marL="0" algn="l">
              <a:spcBef>
                <a:spcPts val="0"/>
              </a:spcBef>
              <a:buNone/>
              <a:defRPr sz="500">
                <a:solidFill>
                  <a:schemeClr val="dk1"/>
                </a:solidFill>
                <a:latin typeface="Arial"/>
                <a:ea typeface="Arial"/>
                <a:cs typeface="Arial"/>
                <a:sym typeface="Arial"/>
              </a:defRPr>
            </a:lvl6pPr>
            <a:lvl7pPr indent="0" lvl="6" marL="0" algn="l">
              <a:spcBef>
                <a:spcPts val="0"/>
              </a:spcBef>
              <a:buNone/>
              <a:defRPr sz="500">
                <a:solidFill>
                  <a:schemeClr val="dk1"/>
                </a:solidFill>
                <a:latin typeface="Arial"/>
                <a:ea typeface="Arial"/>
                <a:cs typeface="Arial"/>
                <a:sym typeface="Arial"/>
              </a:defRPr>
            </a:lvl7pPr>
            <a:lvl8pPr indent="0" lvl="7" marL="0" algn="l">
              <a:spcBef>
                <a:spcPts val="0"/>
              </a:spcBef>
              <a:buNone/>
              <a:defRPr sz="500">
                <a:solidFill>
                  <a:schemeClr val="dk1"/>
                </a:solidFill>
                <a:latin typeface="Arial"/>
                <a:ea typeface="Arial"/>
                <a:cs typeface="Arial"/>
                <a:sym typeface="Arial"/>
              </a:defRPr>
            </a:lvl8pPr>
            <a:lvl9pPr indent="0" lvl="8" marL="0" algn="l">
              <a:spcBef>
                <a:spcPts val="0"/>
              </a:spcBef>
              <a:buNone/>
              <a:defRPr sz="5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660" name="Google Shape;660;p91"/>
          <p:cNvPicPr preferRelativeResize="0"/>
          <p:nvPr/>
        </p:nvPicPr>
        <p:blipFill rotWithShape="1">
          <a:blip r:embed="rId2">
            <a:alphaModFix/>
          </a:blip>
          <a:srcRect b="0" l="0" r="0" t="0"/>
          <a:stretch/>
        </p:blipFill>
        <p:spPr>
          <a:xfrm>
            <a:off x="7861814" y="4764359"/>
            <a:ext cx="1021581" cy="306474"/>
          </a:xfrm>
          <a:prstGeom prst="rect">
            <a:avLst/>
          </a:prstGeom>
          <a:noFill/>
          <a:ln>
            <a:noFill/>
          </a:ln>
        </p:spPr>
      </p:pic>
      <p:sp>
        <p:nvSpPr>
          <p:cNvPr id="661" name="Google Shape;661;p91"/>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 light">
  <p:cSld name="2_Title only - light">
    <p:bg>
      <p:bgPr>
        <a:solidFill>
          <a:schemeClr val="lt2"/>
        </a:solidFill>
      </p:bgPr>
    </p:bg>
    <p:spTree>
      <p:nvGrpSpPr>
        <p:cNvPr id="662" name="Shape 662"/>
        <p:cNvGrpSpPr/>
        <p:nvPr/>
      </p:nvGrpSpPr>
      <p:grpSpPr>
        <a:xfrm>
          <a:off x="0" y="0"/>
          <a:ext cx="0" cy="0"/>
          <a:chOff x="0" y="0"/>
          <a:chExt cx="0" cy="0"/>
        </a:xfrm>
      </p:grpSpPr>
      <p:pic>
        <p:nvPicPr>
          <p:cNvPr id="663" name="Google Shape;663;p9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64" name="Google Shape;664;p92"/>
          <p:cNvSpPr/>
          <p:nvPr/>
        </p:nvSpPr>
        <p:spPr>
          <a:xfrm>
            <a:off x="-1" y="-1"/>
            <a:ext cx="9144001" cy="5143501"/>
          </a:xfrm>
          <a:prstGeom prst="rect">
            <a:avLst/>
          </a:prstGeom>
          <a:solidFill>
            <a:srgbClr val="000048">
              <a:alpha val="4745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665" name="Google Shape;665;p92"/>
          <p:cNvSpPr txBox="1"/>
          <p:nvPr>
            <p:ph idx="11" type="ftr"/>
          </p:nvPr>
        </p:nvSpPr>
        <p:spPr>
          <a:xfrm>
            <a:off x="781812" y="4697730"/>
            <a:ext cx="898634" cy="273844"/>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6" name="Google Shape;666;p92"/>
          <p:cNvSpPr txBox="1"/>
          <p:nvPr>
            <p:ph idx="12" type="sldNum"/>
          </p:nvPr>
        </p:nvSpPr>
        <p:spPr>
          <a:xfrm>
            <a:off x="342899" y="4697729"/>
            <a:ext cx="264073" cy="274320"/>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1"/>
                </a:solidFill>
                <a:latin typeface="Arial"/>
                <a:ea typeface="Arial"/>
                <a:cs typeface="Arial"/>
                <a:sym typeface="Arial"/>
              </a:defRPr>
            </a:lvl1pPr>
            <a:lvl2pPr indent="0" lvl="1" marL="0" algn="l">
              <a:spcBef>
                <a:spcPts val="0"/>
              </a:spcBef>
              <a:buNone/>
              <a:defRPr sz="500">
                <a:solidFill>
                  <a:schemeClr val="lt1"/>
                </a:solidFill>
                <a:latin typeface="Arial"/>
                <a:ea typeface="Arial"/>
                <a:cs typeface="Arial"/>
                <a:sym typeface="Arial"/>
              </a:defRPr>
            </a:lvl2pPr>
            <a:lvl3pPr indent="0" lvl="2" marL="0" algn="l">
              <a:spcBef>
                <a:spcPts val="0"/>
              </a:spcBef>
              <a:buNone/>
              <a:defRPr sz="500">
                <a:solidFill>
                  <a:schemeClr val="lt1"/>
                </a:solidFill>
                <a:latin typeface="Arial"/>
                <a:ea typeface="Arial"/>
                <a:cs typeface="Arial"/>
                <a:sym typeface="Arial"/>
              </a:defRPr>
            </a:lvl3pPr>
            <a:lvl4pPr indent="0" lvl="3" marL="0" algn="l">
              <a:spcBef>
                <a:spcPts val="0"/>
              </a:spcBef>
              <a:buNone/>
              <a:defRPr sz="500">
                <a:solidFill>
                  <a:schemeClr val="lt1"/>
                </a:solidFill>
                <a:latin typeface="Arial"/>
                <a:ea typeface="Arial"/>
                <a:cs typeface="Arial"/>
                <a:sym typeface="Arial"/>
              </a:defRPr>
            </a:lvl4pPr>
            <a:lvl5pPr indent="0" lvl="4" marL="0" algn="l">
              <a:spcBef>
                <a:spcPts val="0"/>
              </a:spcBef>
              <a:buNone/>
              <a:defRPr sz="500">
                <a:solidFill>
                  <a:schemeClr val="lt1"/>
                </a:solidFill>
                <a:latin typeface="Arial"/>
                <a:ea typeface="Arial"/>
                <a:cs typeface="Arial"/>
                <a:sym typeface="Arial"/>
              </a:defRPr>
            </a:lvl5pPr>
            <a:lvl6pPr indent="0" lvl="5" marL="0" algn="l">
              <a:spcBef>
                <a:spcPts val="0"/>
              </a:spcBef>
              <a:buNone/>
              <a:defRPr sz="500">
                <a:solidFill>
                  <a:schemeClr val="lt1"/>
                </a:solidFill>
                <a:latin typeface="Arial"/>
                <a:ea typeface="Arial"/>
                <a:cs typeface="Arial"/>
                <a:sym typeface="Arial"/>
              </a:defRPr>
            </a:lvl6pPr>
            <a:lvl7pPr indent="0" lvl="6" marL="0" algn="l">
              <a:spcBef>
                <a:spcPts val="0"/>
              </a:spcBef>
              <a:buNone/>
              <a:defRPr sz="500">
                <a:solidFill>
                  <a:schemeClr val="lt1"/>
                </a:solidFill>
                <a:latin typeface="Arial"/>
                <a:ea typeface="Arial"/>
                <a:cs typeface="Arial"/>
                <a:sym typeface="Arial"/>
              </a:defRPr>
            </a:lvl7pPr>
            <a:lvl8pPr indent="0" lvl="7" marL="0" algn="l">
              <a:spcBef>
                <a:spcPts val="0"/>
              </a:spcBef>
              <a:buNone/>
              <a:defRPr sz="500">
                <a:solidFill>
                  <a:schemeClr val="lt1"/>
                </a:solidFill>
                <a:latin typeface="Arial"/>
                <a:ea typeface="Arial"/>
                <a:cs typeface="Arial"/>
                <a:sym typeface="Arial"/>
              </a:defRPr>
            </a:lvl8pPr>
            <a:lvl9pPr indent="0" lvl="8" marL="0" algn="l">
              <a:spcBef>
                <a:spcPts val="0"/>
              </a:spcBef>
              <a:buNone/>
              <a:defRPr sz="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667" name="Google Shape;667;p92"/>
          <p:cNvPicPr preferRelativeResize="0"/>
          <p:nvPr/>
        </p:nvPicPr>
        <p:blipFill rotWithShape="1">
          <a:blip r:embed="rId3">
            <a:alphaModFix/>
          </a:blip>
          <a:srcRect b="0" l="0" r="0" t="0"/>
          <a:stretch/>
        </p:blipFill>
        <p:spPr>
          <a:xfrm>
            <a:off x="7851398" y="4764359"/>
            <a:ext cx="1021581" cy="306474"/>
          </a:xfrm>
          <a:prstGeom prst="rect">
            <a:avLst/>
          </a:prstGeom>
          <a:noFill/>
          <a:ln>
            <a:noFill/>
          </a:ln>
        </p:spPr>
      </p:pic>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 gradient 1">
  <p:cSld name="Divider 3 - gradient 1">
    <p:spTree>
      <p:nvGrpSpPr>
        <p:cNvPr id="668" name="Shape 668"/>
        <p:cNvGrpSpPr/>
        <p:nvPr/>
      </p:nvGrpSpPr>
      <p:grpSpPr>
        <a:xfrm>
          <a:off x="0" y="0"/>
          <a:ext cx="0" cy="0"/>
          <a:chOff x="0" y="0"/>
          <a:chExt cx="0" cy="0"/>
        </a:xfrm>
      </p:grpSpPr>
      <p:pic>
        <p:nvPicPr>
          <p:cNvPr id="669" name="Google Shape;669;p93"/>
          <p:cNvPicPr preferRelativeResize="0"/>
          <p:nvPr/>
        </p:nvPicPr>
        <p:blipFill rotWithShape="1">
          <a:blip r:embed="rId2">
            <a:alphaModFix/>
          </a:blip>
          <a:srcRect b="0" l="5010" r="15648" t="10638"/>
          <a:stretch/>
        </p:blipFill>
        <p:spPr>
          <a:xfrm>
            <a:off x="0" y="-1"/>
            <a:ext cx="9144000" cy="5149516"/>
          </a:xfrm>
          <a:prstGeom prst="rect">
            <a:avLst/>
          </a:prstGeom>
          <a:noFill/>
          <a:ln>
            <a:noFill/>
          </a:ln>
        </p:spPr>
      </p:pic>
      <p:pic>
        <p:nvPicPr>
          <p:cNvPr id="670" name="Google Shape;670;p93"/>
          <p:cNvPicPr preferRelativeResize="0"/>
          <p:nvPr/>
        </p:nvPicPr>
        <p:blipFill rotWithShape="1">
          <a:blip r:embed="rId3">
            <a:alphaModFix/>
          </a:blip>
          <a:srcRect b="799" l="0" r="0" t="800"/>
          <a:stretch/>
        </p:blipFill>
        <p:spPr>
          <a:xfrm>
            <a:off x="0" y="0"/>
            <a:ext cx="0" cy="5143500"/>
          </a:xfrm>
          <a:prstGeom prst="rect">
            <a:avLst/>
          </a:prstGeom>
          <a:noFill/>
          <a:ln>
            <a:noFill/>
          </a:ln>
        </p:spPr>
      </p:pic>
      <p:sp>
        <p:nvSpPr>
          <p:cNvPr id="671" name="Google Shape;671;p93"/>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2" name="Google Shape;672;p93"/>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1"/>
                </a:solidFill>
                <a:latin typeface="Arial"/>
                <a:ea typeface="Arial"/>
                <a:cs typeface="Arial"/>
                <a:sym typeface="Arial"/>
              </a:defRPr>
            </a:lvl1pPr>
            <a:lvl2pPr indent="0" lvl="1" marL="0" algn="l">
              <a:spcBef>
                <a:spcPts val="0"/>
              </a:spcBef>
              <a:buNone/>
              <a:defRPr sz="500">
                <a:solidFill>
                  <a:schemeClr val="lt1"/>
                </a:solidFill>
                <a:latin typeface="Arial"/>
                <a:ea typeface="Arial"/>
                <a:cs typeface="Arial"/>
                <a:sym typeface="Arial"/>
              </a:defRPr>
            </a:lvl2pPr>
            <a:lvl3pPr indent="0" lvl="2" marL="0" algn="l">
              <a:spcBef>
                <a:spcPts val="0"/>
              </a:spcBef>
              <a:buNone/>
              <a:defRPr sz="500">
                <a:solidFill>
                  <a:schemeClr val="lt1"/>
                </a:solidFill>
                <a:latin typeface="Arial"/>
                <a:ea typeface="Arial"/>
                <a:cs typeface="Arial"/>
                <a:sym typeface="Arial"/>
              </a:defRPr>
            </a:lvl3pPr>
            <a:lvl4pPr indent="0" lvl="3" marL="0" algn="l">
              <a:spcBef>
                <a:spcPts val="0"/>
              </a:spcBef>
              <a:buNone/>
              <a:defRPr sz="500">
                <a:solidFill>
                  <a:schemeClr val="lt1"/>
                </a:solidFill>
                <a:latin typeface="Arial"/>
                <a:ea typeface="Arial"/>
                <a:cs typeface="Arial"/>
                <a:sym typeface="Arial"/>
              </a:defRPr>
            </a:lvl4pPr>
            <a:lvl5pPr indent="0" lvl="4" marL="0" algn="l">
              <a:spcBef>
                <a:spcPts val="0"/>
              </a:spcBef>
              <a:buNone/>
              <a:defRPr sz="500">
                <a:solidFill>
                  <a:schemeClr val="lt1"/>
                </a:solidFill>
                <a:latin typeface="Arial"/>
                <a:ea typeface="Arial"/>
                <a:cs typeface="Arial"/>
                <a:sym typeface="Arial"/>
              </a:defRPr>
            </a:lvl5pPr>
            <a:lvl6pPr indent="0" lvl="5" marL="0" algn="l">
              <a:spcBef>
                <a:spcPts val="0"/>
              </a:spcBef>
              <a:buNone/>
              <a:defRPr sz="500">
                <a:solidFill>
                  <a:schemeClr val="lt1"/>
                </a:solidFill>
                <a:latin typeface="Arial"/>
                <a:ea typeface="Arial"/>
                <a:cs typeface="Arial"/>
                <a:sym typeface="Arial"/>
              </a:defRPr>
            </a:lvl6pPr>
            <a:lvl7pPr indent="0" lvl="6" marL="0" algn="l">
              <a:spcBef>
                <a:spcPts val="0"/>
              </a:spcBef>
              <a:buNone/>
              <a:defRPr sz="500">
                <a:solidFill>
                  <a:schemeClr val="lt1"/>
                </a:solidFill>
                <a:latin typeface="Arial"/>
                <a:ea typeface="Arial"/>
                <a:cs typeface="Arial"/>
                <a:sym typeface="Arial"/>
              </a:defRPr>
            </a:lvl7pPr>
            <a:lvl8pPr indent="0" lvl="7" marL="0" algn="l">
              <a:spcBef>
                <a:spcPts val="0"/>
              </a:spcBef>
              <a:buNone/>
              <a:defRPr sz="500">
                <a:solidFill>
                  <a:schemeClr val="lt1"/>
                </a:solidFill>
                <a:latin typeface="Arial"/>
                <a:ea typeface="Arial"/>
                <a:cs typeface="Arial"/>
                <a:sym typeface="Arial"/>
              </a:defRPr>
            </a:lvl8pPr>
            <a:lvl9pPr indent="0" lvl="8" marL="0" algn="l">
              <a:spcBef>
                <a:spcPts val="0"/>
              </a:spcBef>
              <a:buNone/>
              <a:defRPr sz="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673" name="Google Shape;673;p93"/>
          <p:cNvSpPr txBox="1"/>
          <p:nvPr>
            <p:ph type="ctrTitle"/>
          </p:nvPr>
        </p:nvSpPr>
        <p:spPr>
          <a:xfrm>
            <a:off x="781812" y="1359155"/>
            <a:ext cx="3879085" cy="1523494"/>
          </a:xfrm>
          <a:prstGeom prst="rect">
            <a:avLst/>
          </a:prstGeom>
          <a:noFill/>
          <a:ln>
            <a:noFill/>
          </a:ln>
        </p:spPr>
        <p:txBody>
          <a:bodyPr anchorCtr="0" anchor="ctr" bIns="137150" lIns="137150" spcFirstLastPara="1" rIns="137150" wrap="square" tIns="137150">
            <a:spAutoFit/>
          </a:bodyPr>
          <a:lstStyle>
            <a:lvl1pPr lvl="0" algn="l">
              <a:lnSpc>
                <a:spcPct val="100000"/>
              </a:lnSpc>
              <a:spcBef>
                <a:spcPts val="0"/>
              </a:spcBef>
              <a:spcAft>
                <a:spcPts val="0"/>
              </a:spcAft>
              <a:buClr>
                <a:schemeClr val="lt2"/>
              </a:buClr>
              <a:buSzPts val="2700"/>
              <a:buFont typeface="Arial"/>
              <a:buNone/>
              <a:defRPr b="1" sz="27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674" name="Google Shape;674;p93"/>
          <p:cNvPicPr preferRelativeResize="0"/>
          <p:nvPr/>
        </p:nvPicPr>
        <p:blipFill rotWithShape="1">
          <a:blip r:embed="rId4">
            <a:alphaModFix/>
          </a:blip>
          <a:srcRect b="0" l="0" r="0" t="0"/>
          <a:stretch/>
        </p:blipFill>
        <p:spPr>
          <a:xfrm>
            <a:off x="7861814" y="4764359"/>
            <a:ext cx="1021581" cy="306474"/>
          </a:xfrm>
          <a:prstGeom prst="rect">
            <a:avLst/>
          </a:prstGeom>
          <a:noFill/>
          <a:ln>
            <a:noFill/>
          </a:ln>
        </p:spPr>
      </p:pic>
    </p:spTree>
  </p:cSld>
  <p:clrMapOvr>
    <a:masterClrMapping/>
  </p:clrMapOvr>
  <p:extLst>
    <p:ext uri="{DCECCB84-F9BA-43D5-87BE-67443E8EF086}">
      <p15:sldGuideLst>
        <p15:guide id="1" pos="49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lide" showMasterSp="0">
  <p:cSld name="1_Blank Slide">
    <p:spTree>
      <p:nvGrpSpPr>
        <p:cNvPr id="675" name="Shape 675"/>
        <p:cNvGrpSpPr/>
        <p:nvPr/>
      </p:nvGrpSpPr>
      <p:grpSpPr>
        <a:xfrm>
          <a:off x="0" y="0"/>
          <a:ext cx="0" cy="0"/>
          <a:chOff x="0" y="0"/>
          <a:chExt cx="0" cy="0"/>
        </a:xfrm>
      </p:grpSpPr>
      <p:pic>
        <p:nvPicPr>
          <p:cNvPr id="676" name="Google Shape;676;p94"/>
          <p:cNvPicPr preferRelativeResize="0"/>
          <p:nvPr/>
        </p:nvPicPr>
        <p:blipFill rotWithShape="1">
          <a:blip r:embed="rId2">
            <a:alphaModFix/>
          </a:blip>
          <a:srcRect b="0" l="0" r="0" t="0"/>
          <a:stretch/>
        </p:blipFill>
        <p:spPr>
          <a:xfrm>
            <a:off x="4312284" y="438461"/>
            <a:ext cx="4528856" cy="4487898"/>
          </a:xfrm>
          <a:prstGeom prst="rect">
            <a:avLst/>
          </a:prstGeom>
          <a:noFill/>
          <a:ln>
            <a:noFill/>
          </a:ln>
        </p:spPr>
      </p:pic>
      <p:pic>
        <p:nvPicPr>
          <p:cNvPr id="677" name="Google Shape;677;p94"/>
          <p:cNvPicPr preferRelativeResize="0"/>
          <p:nvPr/>
        </p:nvPicPr>
        <p:blipFill rotWithShape="1">
          <a:blip r:embed="rId3">
            <a:alphaModFix/>
          </a:blip>
          <a:srcRect b="0" l="0" r="0" t="0"/>
          <a:stretch/>
        </p:blipFill>
        <p:spPr>
          <a:xfrm>
            <a:off x="8066568" y="4737122"/>
            <a:ext cx="696433" cy="149469"/>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st">
  <p:cSld name="Bullet List">
    <p:spTree>
      <p:nvGrpSpPr>
        <p:cNvPr id="678" name="Shape 678"/>
        <p:cNvGrpSpPr/>
        <p:nvPr/>
      </p:nvGrpSpPr>
      <p:grpSpPr>
        <a:xfrm>
          <a:off x="0" y="0"/>
          <a:ext cx="0" cy="0"/>
          <a:chOff x="0" y="0"/>
          <a:chExt cx="0" cy="0"/>
        </a:xfrm>
      </p:grpSpPr>
      <p:sp>
        <p:nvSpPr>
          <p:cNvPr id="679" name="Google Shape;679;p95"/>
          <p:cNvSpPr txBox="1"/>
          <p:nvPr>
            <p:ph type="title"/>
          </p:nvPr>
        </p:nvSpPr>
        <p:spPr>
          <a:xfrm>
            <a:off x="384048" y="274321"/>
            <a:ext cx="8414004" cy="62103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1"/>
              </a:buClr>
              <a:buSzPts val="2200"/>
              <a:buFont typeface="Arial"/>
              <a:buNone/>
              <a:defRPr sz="2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0" name="Google Shape;680;p95"/>
          <p:cNvSpPr txBox="1"/>
          <p:nvPr>
            <p:ph idx="1" type="body"/>
          </p:nvPr>
        </p:nvSpPr>
        <p:spPr>
          <a:xfrm>
            <a:off x="381000" y="1093304"/>
            <a:ext cx="8417052" cy="3379305"/>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600"/>
              </a:spcBef>
              <a:spcAft>
                <a:spcPts val="0"/>
              </a:spcAft>
              <a:buClr>
                <a:schemeClr val="dk1"/>
              </a:buClr>
              <a:buSzPts val="1600"/>
              <a:buFont typeface="Arial"/>
              <a:buNone/>
              <a:defRPr sz="1600"/>
            </a:lvl1pPr>
            <a:lvl2pPr indent="-304800" lvl="1" marL="914400" marR="0" algn="l">
              <a:lnSpc>
                <a:spcPct val="100000"/>
              </a:lnSpc>
              <a:spcBef>
                <a:spcPts val="600"/>
              </a:spcBef>
              <a:spcAft>
                <a:spcPts val="0"/>
              </a:spcAft>
              <a:buClr>
                <a:schemeClr val="dk1"/>
              </a:buClr>
              <a:buSzPts val="1200"/>
              <a:buFont typeface="Arial"/>
              <a:buChar char="•"/>
              <a:defRPr/>
            </a:lvl2pPr>
            <a:lvl3pPr indent="-304800" lvl="2" marL="1371600" marR="0" algn="l">
              <a:lnSpc>
                <a:spcPct val="100000"/>
              </a:lnSpc>
              <a:spcBef>
                <a:spcPts val="600"/>
              </a:spcBef>
              <a:spcAft>
                <a:spcPts val="0"/>
              </a:spcAft>
              <a:buClr>
                <a:schemeClr val="dk1"/>
              </a:buClr>
              <a:buSzPts val="1200"/>
              <a:buFont typeface="Arial"/>
              <a:buChar char="•"/>
              <a:defRPr/>
            </a:lvl3pPr>
            <a:lvl4pPr indent="-304800" lvl="3" marL="1828800" marR="0" algn="l">
              <a:lnSpc>
                <a:spcPct val="100000"/>
              </a:lnSpc>
              <a:spcBef>
                <a:spcPts val="600"/>
              </a:spcBef>
              <a:spcAft>
                <a:spcPts val="0"/>
              </a:spcAft>
              <a:buClr>
                <a:schemeClr val="dk1"/>
              </a:buClr>
              <a:buSzPts val="1200"/>
              <a:buFont typeface="Arial"/>
              <a:buChar char="•"/>
              <a:defRPr/>
            </a:lvl4pPr>
            <a:lvl5pPr indent="-304800" lvl="4" marL="2286000" marR="0" algn="l">
              <a:lnSpc>
                <a:spcPct val="100000"/>
              </a:lnSpc>
              <a:spcBef>
                <a:spcPts val="600"/>
              </a:spcBef>
              <a:spcAft>
                <a:spcPts val="0"/>
              </a:spcAft>
              <a:buClr>
                <a:schemeClr val="dk1"/>
              </a:buClr>
              <a:buSzPts val="1200"/>
              <a:buFont typeface="Arial"/>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1" name="Google Shape;681;p95"/>
          <p:cNvSpPr txBox="1"/>
          <p:nvPr>
            <p:ph idx="11" type="ftr"/>
          </p:nvPr>
        </p:nvSpPr>
        <p:spPr>
          <a:xfrm>
            <a:off x="660386" y="4687663"/>
            <a:ext cx="4572000" cy="187241"/>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Clr>
                <a:srgbClr val="000000"/>
              </a:buClr>
              <a:buSzPts val="1100"/>
              <a:buFont typeface="Arial"/>
              <a:buNone/>
              <a:defRPr b="0" i="0" sz="6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800" u="none" cap="none" strike="noStrike">
                <a:solidFill>
                  <a:schemeClr val="dk1"/>
                </a:solidFill>
                <a:latin typeface="Arial"/>
                <a:ea typeface="Arial"/>
                <a:cs typeface="Arial"/>
                <a:sym typeface="Arial"/>
              </a:defRPr>
            </a:lvl9pPr>
          </a:lstStyle>
          <a:p/>
        </p:txBody>
      </p:sp>
      <p:sp>
        <p:nvSpPr>
          <p:cNvPr id="682" name="Google Shape;682;p95"/>
          <p:cNvSpPr txBox="1"/>
          <p:nvPr>
            <p:ph idx="12" type="sldNum"/>
          </p:nvPr>
        </p:nvSpPr>
        <p:spPr>
          <a:xfrm>
            <a:off x="385100" y="4751792"/>
            <a:ext cx="228600" cy="123111"/>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chemeClr val="accent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chemeClr val="accent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chemeClr val="accent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chemeClr val="accent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chemeClr val="accent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chemeClr val="accent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chemeClr val="accent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chemeClr val="accent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chemeClr val="accen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ontents">
    <p:bg>
      <p:bgPr>
        <a:solidFill>
          <a:schemeClr val="dk1"/>
        </a:solidFill>
      </p:bgPr>
    </p:bg>
    <p:spTree>
      <p:nvGrpSpPr>
        <p:cNvPr id="688" name="Shape 688"/>
        <p:cNvGrpSpPr/>
        <p:nvPr/>
      </p:nvGrpSpPr>
      <p:grpSpPr>
        <a:xfrm>
          <a:off x="0" y="0"/>
          <a:ext cx="0" cy="0"/>
          <a:chOff x="0" y="0"/>
          <a:chExt cx="0" cy="0"/>
        </a:xfrm>
      </p:grpSpPr>
      <p:sp>
        <p:nvSpPr>
          <p:cNvPr id="689" name="Google Shape;689;p97"/>
          <p:cNvSpPr txBox="1"/>
          <p:nvPr>
            <p:ph type="title"/>
          </p:nvPr>
        </p:nvSpPr>
        <p:spPr>
          <a:xfrm>
            <a:off x="342899" y="372092"/>
            <a:ext cx="8458201" cy="27699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3"/>
              </a:buClr>
              <a:buSzPts val="18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0" name="Google Shape;690;p97"/>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1" name="Google Shape;691;p97"/>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algn="l">
              <a:spcBef>
                <a:spcPts val="0"/>
              </a:spcBef>
              <a:buNone/>
              <a:defRPr sz="500">
                <a:solidFill>
                  <a:schemeClr val="lt1"/>
                </a:solidFill>
                <a:latin typeface="Arial"/>
                <a:ea typeface="Arial"/>
                <a:cs typeface="Arial"/>
                <a:sym typeface="Arial"/>
              </a:defRPr>
            </a:lvl1pPr>
            <a:lvl2pPr indent="0" lvl="1" marL="0" algn="l">
              <a:spcBef>
                <a:spcPts val="0"/>
              </a:spcBef>
              <a:buNone/>
              <a:defRPr sz="500">
                <a:solidFill>
                  <a:schemeClr val="lt1"/>
                </a:solidFill>
                <a:latin typeface="Arial"/>
                <a:ea typeface="Arial"/>
                <a:cs typeface="Arial"/>
                <a:sym typeface="Arial"/>
              </a:defRPr>
            </a:lvl2pPr>
            <a:lvl3pPr indent="0" lvl="2" marL="0" algn="l">
              <a:spcBef>
                <a:spcPts val="0"/>
              </a:spcBef>
              <a:buNone/>
              <a:defRPr sz="500">
                <a:solidFill>
                  <a:schemeClr val="lt1"/>
                </a:solidFill>
                <a:latin typeface="Arial"/>
                <a:ea typeface="Arial"/>
                <a:cs typeface="Arial"/>
                <a:sym typeface="Arial"/>
              </a:defRPr>
            </a:lvl3pPr>
            <a:lvl4pPr indent="0" lvl="3" marL="0" algn="l">
              <a:spcBef>
                <a:spcPts val="0"/>
              </a:spcBef>
              <a:buNone/>
              <a:defRPr sz="500">
                <a:solidFill>
                  <a:schemeClr val="lt1"/>
                </a:solidFill>
                <a:latin typeface="Arial"/>
                <a:ea typeface="Arial"/>
                <a:cs typeface="Arial"/>
                <a:sym typeface="Arial"/>
              </a:defRPr>
            </a:lvl4pPr>
            <a:lvl5pPr indent="0" lvl="4" marL="0" algn="l">
              <a:spcBef>
                <a:spcPts val="0"/>
              </a:spcBef>
              <a:buNone/>
              <a:defRPr sz="500">
                <a:solidFill>
                  <a:schemeClr val="lt1"/>
                </a:solidFill>
                <a:latin typeface="Arial"/>
                <a:ea typeface="Arial"/>
                <a:cs typeface="Arial"/>
                <a:sym typeface="Arial"/>
              </a:defRPr>
            </a:lvl5pPr>
            <a:lvl6pPr indent="0" lvl="5" marL="0" algn="l">
              <a:spcBef>
                <a:spcPts val="0"/>
              </a:spcBef>
              <a:buNone/>
              <a:defRPr sz="500">
                <a:solidFill>
                  <a:schemeClr val="lt1"/>
                </a:solidFill>
                <a:latin typeface="Arial"/>
                <a:ea typeface="Arial"/>
                <a:cs typeface="Arial"/>
                <a:sym typeface="Arial"/>
              </a:defRPr>
            </a:lvl6pPr>
            <a:lvl7pPr indent="0" lvl="6" marL="0" algn="l">
              <a:spcBef>
                <a:spcPts val="0"/>
              </a:spcBef>
              <a:buNone/>
              <a:defRPr sz="500">
                <a:solidFill>
                  <a:schemeClr val="lt1"/>
                </a:solidFill>
                <a:latin typeface="Arial"/>
                <a:ea typeface="Arial"/>
                <a:cs typeface="Arial"/>
                <a:sym typeface="Arial"/>
              </a:defRPr>
            </a:lvl7pPr>
            <a:lvl8pPr indent="0" lvl="7" marL="0" algn="l">
              <a:spcBef>
                <a:spcPts val="0"/>
              </a:spcBef>
              <a:buNone/>
              <a:defRPr sz="500">
                <a:solidFill>
                  <a:schemeClr val="lt1"/>
                </a:solidFill>
                <a:latin typeface="Arial"/>
                <a:ea typeface="Arial"/>
                <a:cs typeface="Arial"/>
                <a:sym typeface="Arial"/>
              </a:defRPr>
            </a:lvl8pPr>
            <a:lvl9pPr indent="0" lvl="8" marL="0" algn="l">
              <a:spcBef>
                <a:spcPts val="0"/>
              </a:spcBef>
              <a:buNone/>
              <a:defRPr sz="5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692" name="Google Shape;692;p97"/>
          <p:cNvSpPr txBox="1"/>
          <p:nvPr>
            <p:ph idx="1" type="body"/>
          </p:nvPr>
        </p:nvSpPr>
        <p:spPr>
          <a:xfrm>
            <a:off x="342900" y="1275588"/>
            <a:ext cx="8526066" cy="2969311"/>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800"/>
              </a:spcBef>
              <a:spcAft>
                <a:spcPts val="0"/>
              </a:spcAft>
              <a:buClr>
                <a:schemeClr val="lt1"/>
              </a:buClr>
              <a:buSzPts val="1400"/>
              <a:buFont typeface="Arial"/>
              <a:buAutoNum type="arabicPeriod"/>
              <a:defRPr sz="1400">
                <a:solidFill>
                  <a:schemeClr val="lt1"/>
                </a:solidFill>
              </a:defRPr>
            </a:lvl1pPr>
            <a:lvl2pPr indent="-317500" lvl="1" marL="914400" algn="l">
              <a:lnSpc>
                <a:spcPct val="100000"/>
              </a:lnSpc>
              <a:spcBef>
                <a:spcPts val="400"/>
              </a:spcBef>
              <a:spcAft>
                <a:spcPts val="0"/>
              </a:spcAft>
              <a:buClr>
                <a:schemeClr val="lt1"/>
              </a:buClr>
              <a:buSzPts val="1400"/>
              <a:buFont typeface="Arial"/>
              <a:buChar char="•"/>
              <a:defRPr sz="1400">
                <a:solidFill>
                  <a:schemeClr val="lt1"/>
                </a:solidFill>
              </a:defRPr>
            </a:lvl2pPr>
            <a:lvl3pPr indent="-317500" lvl="2" marL="1371600" algn="l">
              <a:lnSpc>
                <a:spcPct val="100000"/>
              </a:lnSpc>
              <a:spcBef>
                <a:spcPts val="400"/>
              </a:spcBef>
              <a:spcAft>
                <a:spcPts val="0"/>
              </a:spcAft>
              <a:buClr>
                <a:schemeClr val="lt1"/>
              </a:buClr>
              <a:buSzPts val="1400"/>
              <a:buFont typeface="Cambria"/>
              <a:buChar char="⎻"/>
              <a:defRPr sz="1400">
                <a:solidFill>
                  <a:schemeClr val="lt1"/>
                </a:solidFill>
              </a:defRPr>
            </a:lvl3pPr>
            <a:lvl4pPr indent="-304800" lvl="3" marL="1828800" algn="l">
              <a:lnSpc>
                <a:spcPct val="100000"/>
              </a:lnSpc>
              <a:spcBef>
                <a:spcPts val="400"/>
              </a:spcBef>
              <a:spcAft>
                <a:spcPts val="0"/>
              </a:spcAft>
              <a:buClr>
                <a:schemeClr val="lt1"/>
              </a:buClr>
              <a:buSzPts val="1200"/>
              <a:buChar char="•"/>
              <a:defRPr>
                <a:solidFill>
                  <a:schemeClr val="lt1"/>
                </a:solidFill>
              </a:defRPr>
            </a:lvl4pPr>
            <a:lvl5pPr indent="-304800" lvl="4" marL="2286000" algn="l">
              <a:lnSpc>
                <a:spcPct val="100000"/>
              </a:lnSpc>
              <a:spcBef>
                <a:spcPts val="400"/>
              </a:spcBef>
              <a:spcAft>
                <a:spcPts val="0"/>
              </a:spcAft>
              <a:buClr>
                <a:schemeClr val="lt1"/>
              </a:buClr>
              <a:buSzPts val="1200"/>
              <a:buChar char="•"/>
              <a:defRPr>
                <a:solidFill>
                  <a:schemeClr val="lt1"/>
                </a:solidFill>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pic>
        <p:nvPicPr>
          <p:cNvPr id="693" name="Google Shape;693;p97"/>
          <p:cNvPicPr preferRelativeResize="0"/>
          <p:nvPr/>
        </p:nvPicPr>
        <p:blipFill rotWithShape="1">
          <a:blip r:embed="rId2">
            <a:alphaModFix/>
          </a:blip>
          <a:srcRect b="0" l="0" r="0" t="0"/>
          <a:stretch/>
        </p:blipFill>
        <p:spPr>
          <a:xfrm>
            <a:off x="7851398" y="4764359"/>
            <a:ext cx="1021581" cy="306474"/>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gradient 1">
  <p:cSld name="Divider 1 - gradient 1">
    <p:spTree>
      <p:nvGrpSpPr>
        <p:cNvPr id="699" name="Shape 699"/>
        <p:cNvGrpSpPr/>
        <p:nvPr/>
      </p:nvGrpSpPr>
      <p:grpSpPr>
        <a:xfrm>
          <a:off x="0" y="0"/>
          <a:ext cx="0" cy="0"/>
          <a:chOff x="0" y="0"/>
          <a:chExt cx="0" cy="0"/>
        </a:xfrm>
      </p:grpSpPr>
      <p:pic>
        <p:nvPicPr>
          <p:cNvPr id="700" name="Google Shape;700;p99"/>
          <p:cNvPicPr preferRelativeResize="0"/>
          <p:nvPr/>
        </p:nvPicPr>
        <p:blipFill rotWithShape="1">
          <a:blip r:embed="rId2">
            <a:alphaModFix/>
          </a:blip>
          <a:srcRect b="0" l="338" r="0" t="338"/>
          <a:stretch/>
        </p:blipFill>
        <p:spPr>
          <a:xfrm>
            <a:off x="0" y="0"/>
            <a:ext cx="9143998" cy="5143499"/>
          </a:xfrm>
          <a:prstGeom prst="rect">
            <a:avLst/>
          </a:prstGeom>
          <a:noFill/>
          <a:ln>
            <a:noFill/>
          </a:ln>
        </p:spPr>
      </p:pic>
      <p:pic>
        <p:nvPicPr>
          <p:cNvPr id="701" name="Google Shape;701;p99"/>
          <p:cNvPicPr preferRelativeResize="0"/>
          <p:nvPr/>
        </p:nvPicPr>
        <p:blipFill rotWithShape="1">
          <a:blip r:embed="rId3">
            <a:alphaModFix/>
          </a:blip>
          <a:srcRect b="806" l="0" r="0" t="797"/>
          <a:stretch/>
        </p:blipFill>
        <p:spPr>
          <a:xfrm>
            <a:off x="0" y="0"/>
            <a:ext cx="0" cy="5143499"/>
          </a:xfrm>
          <a:prstGeom prst="rect">
            <a:avLst/>
          </a:prstGeom>
          <a:noFill/>
          <a:ln>
            <a:noFill/>
          </a:ln>
        </p:spPr>
      </p:pic>
      <p:sp>
        <p:nvSpPr>
          <p:cNvPr id="702" name="Google Shape;702;p99"/>
          <p:cNvSpPr txBox="1"/>
          <p:nvPr>
            <p:ph idx="11" type="ftr"/>
          </p:nvPr>
        </p:nvSpPr>
        <p:spPr>
          <a:xfrm>
            <a:off x="781812" y="4743895"/>
            <a:ext cx="898500" cy="2277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solidFill>
                  <a:schemeClr val="lt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03" name="Google Shape;703;p99"/>
          <p:cNvSpPr txBox="1"/>
          <p:nvPr>
            <p:ph idx="12" type="sldNum"/>
          </p:nvPr>
        </p:nvSpPr>
        <p:spPr>
          <a:xfrm>
            <a:off x="342899" y="4743974"/>
            <a:ext cx="264000" cy="228000"/>
          </a:xfrm>
          <a:prstGeom prst="rect">
            <a:avLst/>
          </a:prstGeom>
          <a:noFill/>
          <a:ln>
            <a:noFill/>
          </a:ln>
        </p:spPr>
        <p:txBody>
          <a:bodyPr anchorCtr="0" anchor="b" bIns="0" lIns="0" spcFirstLastPara="1" rIns="0" wrap="square" tIns="0">
            <a:noAutofit/>
          </a:bodyPr>
          <a:lstStyle>
            <a:lvl1pPr indent="0" lvl="0" marL="0" rtl="0" algn="l">
              <a:spcBef>
                <a:spcPts val="0"/>
              </a:spcBef>
              <a:buNone/>
              <a:defRPr sz="700">
                <a:solidFill>
                  <a:schemeClr val="lt2"/>
                </a:solidFill>
                <a:latin typeface="Arial"/>
                <a:ea typeface="Arial"/>
                <a:cs typeface="Arial"/>
                <a:sym typeface="Arial"/>
              </a:defRPr>
            </a:lvl1pPr>
            <a:lvl2pPr indent="0" lvl="1" marL="0" rtl="0" algn="l">
              <a:spcBef>
                <a:spcPts val="0"/>
              </a:spcBef>
              <a:buNone/>
              <a:defRPr sz="700">
                <a:solidFill>
                  <a:schemeClr val="lt2"/>
                </a:solidFill>
                <a:latin typeface="Arial"/>
                <a:ea typeface="Arial"/>
                <a:cs typeface="Arial"/>
                <a:sym typeface="Arial"/>
              </a:defRPr>
            </a:lvl2pPr>
            <a:lvl3pPr indent="0" lvl="2" marL="0" rtl="0" algn="l">
              <a:spcBef>
                <a:spcPts val="0"/>
              </a:spcBef>
              <a:buNone/>
              <a:defRPr sz="700">
                <a:solidFill>
                  <a:schemeClr val="lt2"/>
                </a:solidFill>
                <a:latin typeface="Arial"/>
                <a:ea typeface="Arial"/>
                <a:cs typeface="Arial"/>
                <a:sym typeface="Arial"/>
              </a:defRPr>
            </a:lvl3pPr>
            <a:lvl4pPr indent="0" lvl="3" marL="0" rtl="0" algn="l">
              <a:spcBef>
                <a:spcPts val="0"/>
              </a:spcBef>
              <a:buNone/>
              <a:defRPr sz="700">
                <a:solidFill>
                  <a:schemeClr val="lt2"/>
                </a:solidFill>
                <a:latin typeface="Arial"/>
                <a:ea typeface="Arial"/>
                <a:cs typeface="Arial"/>
                <a:sym typeface="Arial"/>
              </a:defRPr>
            </a:lvl4pPr>
            <a:lvl5pPr indent="0" lvl="4" marL="0" rtl="0" algn="l">
              <a:spcBef>
                <a:spcPts val="0"/>
              </a:spcBef>
              <a:buNone/>
              <a:defRPr sz="700">
                <a:solidFill>
                  <a:schemeClr val="lt2"/>
                </a:solidFill>
                <a:latin typeface="Arial"/>
                <a:ea typeface="Arial"/>
                <a:cs typeface="Arial"/>
                <a:sym typeface="Arial"/>
              </a:defRPr>
            </a:lvl5pPr>
            <a:lvl6pPr indent="0" lvl="5" marL="0" rtl="0" algn="l">
              <a:spcBef>
                <a:spcPts val="0"/>
              </a:spcBef>
              <a:buNone/>
              <a:defRPr sz="700">
                <a:solidFill>
                  <a:schemeClr val="lt2"/>
                </a:solidFill>
                <a:latin typeface="Arial"/>
                <a:ea typeface="Arial"/>
                <a:cs typeface="Arial"/>
                <a:sym typeface="Arial"/>
              </a:defRPr>
            </a:lvl6pPr>
            <a:lvl7pPr indent="0" lvl="6" marL="0" rtl="0" algn="l">
              <a:spcBef>
                <a:spcPts val="0"/>
              </a:spcBef>
              <a:buNone/>
              <a:defRPr sz="700">
                <a:solidFill>
                  <a:schemeClr val="lt2"/>
                </a:solidFill>
                <a:latin typeface="Arial"/>
                <a:ea typeface="Arial"/>
                <a:cs typeface="Arial"/>
                <a:sym typeface="Arial"/>
              </a:defRPr>
            </a:lvl7pPr>
            <a:lvl8pPr indent="0" lvl="7" marL="0" rtl="0" algn="l">
              <a:spcBef>
                <a:spcPts val="0"/>
              </a:spcBef>
              <a:buNone/>
              <a:defRPr sz="700">
                <a:solidFill>
                  <a:schemeClr val="lt2"/>
                </a:solidFill>
                <a:latin typeface="Arial"/>
                <a:ea typeface="Arial"/>
                <a:cs typeface="Arial"/>
                <a:sym typeface="Arial"/>
              </a:defRPr>
            </a:lvl8pPr>
            <a:lvl9pPr indent="0" lvl="8" marL="0" rtl="0" algn="l">
              <a:spcBef>
                <a:spcPts val="0"/>
              </a:spcBef>
              <a:buNone/>
              <a:defRPr sz="700">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704" name="Google Shape;704;p99"/>
          <p:cNvSpPr txBox="1"/>
          <p:nvPr>
            <p:ph type="ctrTitle"/>
          </p:nvPr>
        </p:nvSpPr>
        <p:spPr>
          <a:xfrm>
            <a:off x="781812" y="1527602"/>
            <a:ext cx="7036200" cy="831000"/>
          </a:xfrm>
          <a:prstGeom prst="rect">
            <a:avLst/>
          </a:prstGeom>
          <a:noFill/>
          <a:ln>
            <a:noFill/>
          </a:ln>
        </p:spPr>
        <p:txBody>
          <a:bodyPr anchorCtr="0" anchor="ctr" bIns="0" lIns="0" spcFirstLastPara="1" rIns="0" wrap="square" tIns="0">
            <a:spAutoFit/>
          </a:bodyPr>
          <a:lstStyle>
            <a:lvl1pPr lvl="0" rtl="0" algn="l">
              <a:lnSpc>
                <a:spcPct val="100000"/>
              </a:lnSpc>
              <a:spcBef>
                <a:spcPts val="0"/>
              </a:spcBef>
              <a:spcAft>
                <a:spcPts val="0"/>
              </a:spcAft>
              <a:buClr>
                <a:schemeClr val="lt1"/>
              </a:buClr>
              <a:buSzPts val="2700"/>
              <a:buFont typeface="Arial"/>
              <a:buNone/>
              <a:defRPr b="1" sz="27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705" name="Google Shape;705;p99"/>
          <p:cNvPicPr preferRelativeResize="0"/>
          <p:nvPr/>
        </p:nvPicPr>
        <p:blipFill rotWithShape="1">
          <a:blip r:embed="rId4">
            <a:alphaModFix/>
          </a:blip>
          <a:srcRect b="0" l="0" r="0" t="0"/>
          <a:stretch/>
        </p:blipFill>
        <p:spPr>
          <a:xfrm>
            <a:off x="7851398" y="4694635"/>
            <a:ext cx="1021579" cy="306474"/>
          </a:xfrm>
          <a:prstGeom prst="rect">
            <a:avLst/>
          </a:prstGeom>
          <a:noFill/>
          <a:ln>
            <a:noFill/>
          </a:ln>
        </p:spPr>
      </p:pic>
    </p:spTree>
  </p:cSld>
  <p:clrMapOvr>
    <a:masterClrMapping/>
  </p:clrMapOvr>
  <p:extLst>
    <p:ext uri="{DCECCB84-F9BA-43D5-87BE-67443E8EF086}">
      <p15:sldGuideLst>
        <p15:guide id="1" pos="49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 dark layout ">
  <p:cSld name="Cover 1 - dark layout ">
    <p:spTree>
      <p:nvGrpSpPr>
        <p:cNvPr id="706" name="Shape 706"/>
        <p:cNvGrpSpPr/>
        <p:nvPr/>
      </p:nvGrpSpPr>
      <p:grpSpPr>
        <a:xfrm>
          <a:off x="0" y="0"/>
          <a:ext cx="0" cy="0"/>
          <a:chOff x="0" y="0"/>
          <a:chExt cx="0" cy="0"/>
        </a:xfrm>
      </p:grpSpPr>
      <p:pic>
        <p:nvPicPr>
          <p:cNvPr id="707" name="Google Shape;707;p100"/>
          <p:cNvPicPr preferRelativeResize="0"/>
          <p:nvPr/>
        </p:nvPicPr>
        <p:blipFill rotWithShape="1">
          <a:blip r:embed="rId2">
            <a:alphaModFix/>
          </a:blip>
          <a:srcRect b="0" l="119" r="0" t="119"/>
          <a:stretch/>
        </p:blipFill>
        <p:spPr>
          <a:xfrm>
            <a:off x="0" y="-1"/>
            <a:ext cx="9144000" cy="5143500"/>
          </a:xfrm>
          <a:prstGeom prst="rect">
            <a:avLst/>
          </a:prstGeom>
          <a:noFill/>
          <a:ln>
            <a:noFill/>
          </a:ln>
        </p:spPr>
      </p:pic>
      <p:sp>
        <p:nvSpPr>
          <p:cNvPr id="708" name="Google Shape;708;p100"/>
          <p:cNvSpPr txBox="1"/>
          <p:nvPr>
            <p:ph type="ctrTitle"/>
          </p:nvPr>
        </p:nvSpPr>
        <p:spPr>
          <a:xfrm>
            <a:off x="781812" y="1578821"/>
            <a:ext cx="3009900" cy="13713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lt1"/>
              </a:buClr>
              <a:buSzPts val="2700"/>
              <a:buFont typeface="Arial"/>
              <a:buNone/>
              <a:defRPr b="1" sz="27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09" name="Google Shape;709;p100"/>
          <p:cNvSpPr txBox="1"/>
          <p:nvPr>
            <p:ph idx="1" type="subTitle"/>
          </p:nvPr>
        </p:nvSpPr>
        <p:spPr>
          <a:xfrm>
            <a:off x="782242" y="3140964"/>
            <a:ext cx="3010800" cy="342900"/>
          </a:xfrm>
          <a:prstGeom prst="rect">
            <a:avLst/>
          </a:prstGeom>
          <a:noFill/>
          <a:ln>
            <a:noFill/>
          </a:ln>
        </p:spPr>
        <p:txBody>
          <a:bodyPr anchorCtr="0" anchor="t" bIns="0" lIns="0" spcFirstLastPara="1" rIns="0" wrap="square" tIns="0">
            <a:noAutofit/>
          </a:bodyPr>
          <a:lstStyle>
            <a:lvl1pPr lvl="0" rtl="0" algn="l">
              <a:lnSpc>
                <a:spcPct val="100000"/>
              </a:lnSpc>
              <a:spcBef>
                <a:spcPts val="800"/>
              </a:spcBef>
              <a:spcAft>
                <a:spcPts val="0"/>
              </a:spcAft>
              <a:buClr>
                <a:schemeClr val="lt1"/>
              </a:buClr>
              <a:buSzPts val="1500"/>
              <a:buNone/>
              <a:defRPr sz="1500">
                <a:solidFill>
                  <a:schemeClr val="lt1"/>
                </a:solidFill>
              </a:defRPr>
            </a:lvl1pPr>
            <a:lvl2pPr lvl="1" rtl="0" algn="ctr">
              <a:lnSpc>
                <a:spcPct val="100000"/>
              </a:lnSpc>
              <a:spcBef>
                <a:spcPts val="400"/>
              </a:spcBef>
              <a:spcAft>
                <a:spcPts val="0"/>
              </a:spcAft>
              <a:buClr>
                <a:schemeClr val="dk1"/>
              </a:buClr>
              <a:buSzPts val="1500"/>
              <a:buNone/>
              <a:defRPr sz="1500"/>
            </a:lvl2pPr>
            <a:lvl3pPr lvl="2" rtl="0" algn="ctr">
              <a:lnSpc>
                <a:spcPct val="100000"/>
              </a:lnSpc>
              <a:spcBef>
                <a:spcPts val="400"/>
              </a:spcBef>
              <a:spcAft>
                <a:spcPts val="0"/>
              </a:spcAft>
              <a:buClr>
                <a:schemeClr val="dk1"/>
              </a:buClr>
              <a:buSzPts val="1400"/>
              <a:buNone/>
              <a:defRPr sz="1400"/>
            </a:lvl3pPr>
            <a:lvl4pPr lvl="3" rtl="0" algn="ctr">
              <a:lnSpc>
                <a:spcPct val="100000"/>
              </a:lnSpc>
              <a:spcBef>
                <a:spcPts val="400"/>
              </a:spcBef>
              <a:spcAft>
                <a:spcPts val="0"/>
              </a:spcAft>
              <a:buClr>
                <a:schemeClr val="dk1"/>
              </a:buClr>
              <a:buSzPts val="1200"/>
              <a:buNone/>
              <a:defRPr sz="1200"/>
            </a:lvl4pPr>
            <a:lvl5pPr lvl="4" rtl="0" algn="ctr">
              <a:lnSpc>
                <a:spcPct val="10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710" name="Google Shape;710;p100"/>
          <p:cNvSpPr txBox="1"/>
          <p:nvPr>
            <p:ph idx="11" type="ftr"/>
          </p:nvPr>
        </p:nvSpPr>
        <p:spPr>
          <a:xfrm>
            <a:off x="781812" y="4697730"/>
            <a:ext cx="898500" cy="273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solidFill>
                  <a:schemeClr val="lt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11" name="Google Shape;711;p100"/>
          <p:cNvSpPr txBox="1"/>
          <p:nvPr>
            <p:ph idx="2" type="body"/>
          </p:nvPr>
        </p:nvSpPr>
        <p:spPr>
          <a:xfrm>
            <a:off x="781812" y="3967309"/>
            <a:ext cx="3009900" cy="273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Clr>
                <a:schemeClr val="lt2"/>
              </a:buClr>
              <a:buSzPts val="900"/>
              <a:buNone/>
              <a:defRPr sz="900">
                <a:solidFill>
                  <a:schemeClr val="lt2"/>
                </a:solidFill>
              </a:defRPr>
            </a:lvl1pPr>
            <a:lvl2pPr indent="-228600" lvl="1" marL="914400" rtl="0" algn="l">
              <a:lnSpc>
                <a:spcPct val="100000"/>
              </a:lnSpc>
              <a:spcBef>
                <a:spcPts val="400"/>
              </a:spcBef>
              <a:spcAft>
                <a:spcPts val="0"/>
              </a:spcAft>
              <a:buClr>
                <a:schemeClr val="lt2"/>
              </a:buClr>
              <a:buSzPts val="1200"/>
              <a:buNone/>
              <a:defRPr>
                <a:solidFill>
                  <a:schemeClr val="lt2"/>
                </a:solidFill>
              </a:defRPr>
            </a:lvl2pPr>
            <a:lvl3pPr indent="-228600" lvl="2" marL="1371600" rtl="0" algn="l">
              <a:lnSpc>
                <a:spcPct val="100000"/>
              </a:lnSpc>
              <a:spcBef>
                <a:spcPts val="400"/>
              </a:spcBef>
              <a:spcAft>
                <a:spcPts val="0"/>
              </a:spcAft>
              <a:buClr>
                <a:schemeClr val="lt2"/>
              </a:buClr>
              <a:buSzPts val="1200"/>
              <a:buNone/>
              <a:defRPr>
                <a:solidFill>
                  <a:schemeClr val="lt2"/>
                </a:solidFill>
              </a:defRPr>
            </a:lvl3pPr>
            <a:lvl4pPr indent="-228600" lvl="3" marL="1828800" rtl="0" algn="l">
              <a:lnSpc>
                <a:spcPct val="100000"/>
              </a:lnSpc>
              <a:spcBef>
                <a:spcPts val="400"/>
              </a:spcBef>
              <a:spcAft>
                <a:spcPts val="0"/>
              </a:spcAft>
              <a:buClr>
                <a:schemeClr val="lt2"/>
              </a:buClr>
              <a:buSzPts val="1200"/>
              <a:buNone/>
              <a:defRPr>
                <a:solidFill>
                  <a:schemeClr val="lt2"/>
                </a:solidFill>
              </a:defRPr>
            </a:lvl4pPr>
            <a:lvl5pPr indent="-228600" lvl="4" marL="2286000" rtl="0" algn="l">
              <a:lnSpc>
                <a:spcPct val="100000"/>
              </a:lnSpc>
              <a:spcBef>
                <a:spcPts val="400"/>
              </a:spcBef>
              <a:spcAft>
                <a:spcPts val="0"/>
              </a:spcAft>
              <a:buClr>
                <a:schemeClr val="lt2"/>
              </a:buClr>
              <a:buSzPts val="1200"/>
              <a:buNone/>
              <a:defRPr>
                <a:solidFill>
                  <a:schemeClr val="lt2"/>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12" name="Google Shape;712;p100"/>
          <p:cNvSpPr txBox="1"/>
          <p:nvPr/>
        </p:nvSpPr>
        <p:spPr>
          <a:xfrm>
            <a:off x="-1025956" y="126188"/>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2"/>
              </a:solidFill>
              <a:latin typeface="Arial"/>
              <a:ea typeface="Arial"/>
              <a:cs typeface="Arial"/>
              <a:sym typeface="Arial"/>
            </a:endParaRPr>
          </a:p>
        </p:txBody>
      </p:sp>
      <p:pic>
        <p:nvPicPr>
          <p:cNvPr id="713" name="Google Shape;713;p100"/>
          <p:cNvPicPr preferRelativeResize="0"/>
          <p:nvPr/>
        </p:nvPicPr>
        <p:blipFill rotWithShape="1">
          <a:blip r:embed="rId3">
            <a:alphaModFix/>
          </a:blip>
          <a:srcRect b="0" l="0" r="0" t="0"/>
          <a:stretch/>
        </p:blipFill>
        <p:spPr>
          <a:xfrm>
            <a:off x="350758" y="275001"/>
            <a:ext cx="1550988" cy="465296"/>
          </a:xfrm>
          <a:prstGeom prst="rect">
            <a:avLst/>
          </a:prstGeom>
          <a:noFill/>
          <a:ln>
            <a:noFill/>
          </a:ln>
        </p:spPr>
      </p:pic>
      <p:pic>
        <p:nvPicPr>
          <p:cNvPr id="714" name="Google Shape;714;p100"/>
          <p:cNvPicPr preferRelativeResize="0"/>
          <p:nvPr/>
        </p:nvPicPr>
        <p:blipFill rotWithShape="1">
          <a:blip r:embed="rId4">
            <a:alphaModFix/>
          </a:blip>
          <a:srcRect b="0" l="0" r="0" t="0"/>
          <a:stretch/>
        </p:blipFill>
        <p:spPr>
          <a:xfrm>
            <a:off x="1972575" y="382120"/>
            <a:ext cx="1055294" cy="183325"/>
          </a:xfrm>
          <a:prstGeom prst="rect">
            <a:avLst/>
          </a:prstGeom>
          <a:noFill/>
          <a:ln>
            <a:noFill/>
          </a:ln>
        </p:spPr>
      </p:pic>
    </p:spTree>
  </p:cSld>
  <p:clrMapOvr>
    <a:masterClrMapping/>
  </p:clrMapOvr>
  <p:extLst>
    <p:ext uri="{DCECCB84-F9BA-43D5-87BE-67443E8EF086}">
      <p15:sldGuideLst>
        <p15:guide id="1" pos="49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 light layout">
  <p:cSld name="Cover 1 - light layout">
    <p:spTree>
      <p:nvGrpSpPr>
        <p:cNvPr id="715" name="Shape 715"/>
        <p:cNvGrpSpPr/>
        <p:nvPr/>
      </p:nvGrpSpPr>
      <p:grpSpPr>
        <a:xfrm>
          <a:off x="0" y="0"/>
          <a:ext cx="0" cy="0"/>
          <a:chOff x="0" y="0"/>
          <a:chExt cx="0" cy="0"/>
        </a:xfrm>
      </p:grpSpPr>
      <p:pic>
        <p:nvPicPr>
          <p:cNvPr id="716" name="Google Shape;716;p101"/>
          <p:cNvPicPr preferRelativeResize="0"/>
          <p:nvPr/>
        </p:nvPicPr>
        <p:blipFill rotWithShape="1">
          <a:blip r:embed="rId2">
            <a:alphaModFix/>
          </a:blip>
          <a:srcRect b="465" l="405" r="800" t="426"/>
          <a:stretch/>
        </p:blipFill>
        <p:spPr>
          <a:xfrm>
            <a:off x="37214" y="0"/>
            <a:ext cx="9114761" cy="5143500"/>
          </a:xfrm>
          <a:prstGeom prst="rect">
            <a:avLst/>
          </a:prstGeom>
          <a:noFill/>
          <a:ln>
            <a:noFill/>
          </a:ln>
        </p:spPr>
      </p:pic>
      <p:sp>
        <p:nvSpPr>
          <p:cNvPr id="717" name="Google Shape;717;p101"/>
          <p:cNvSpPr txBox="1"/>
          <p:nvPr>
            <p:ph idx="11" type="ftr"/>
          </p:nvPr>
        </p:nvSpPr>
        <p:spPr>
          <a:xfrm>
            <a:off x="781812" y="4743895"/>
            <a:ext cx="898500" cy="2277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solidFill>
                  <a:schemeClr val="dk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18" name="Google Shape;718;p101"/>
          <p:cNvSpPr txBox="1"/>
          <p:nvPr>
            <p:ph type="ctrTitle"/>
          </p:nvPr>
        </p:nvSpPr>
        <p:spPr>
          <a:xfrm>
            <a:off x="781812" y="1578821"/>
            <a:ext cx="3009900" cy="13713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2"/>
              </a:buClr>
              <a:buSzPts val="2700"/>
              <a:buFont typeface="Arial"/>
              <a:buNone/>
              <a:defRPr b="1" sz="2700">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19" name="Google Shape;719;p101"/>
          <p:cNvSpPr txBox="1"/>
          <p:nvPr>
            <p:ph idx="1" type="subTitle"/>
          </p:nvPr>
        </p:nvSpPr>
        <p:spPr>
          <a:xfrm>
            <a:off x="782242" y="3140964"/>
            <a:ext cx="3010800" cy="342900"/>
          </a:xfrm>
          <a:prstGeom prst="rect">
            <a:avLst/>
          </a:prstGeom>
          <a:noFill/>
          <a:ln>
            <a:noFill/>
          </a:ln>
        </p:spPr>
        <p:txBody>
          <a:bodyPr anchorCtr="0" anchor="t" bIns="0" lIns="0" spcFirstLastPara="1" rIns="0" wrap="square" tIns="0">
            <a:noAutofit/>
          </a:bodyPr>
          <a:lstStyle>
            <a:lvl1pPr lvl="0" rtl="0" algn="l">
              <a:lnSpc>
                <a:spcPct val="100000"/>
              </a:lnSpc>
              <a:spcBef>
                <a:spcPts val="800"/>
              </a:spcBef>
              <a:spcAft>
                <a:spcPts val="0"/>
              </a:spcAft>
              <a:buClr>
                <a:schemeClr val="dk2"/>
              </a:buClr>
              <a:buSzPts val="1500"/>
              <a:buNone/>
              <a:defRPr sz="1500">
                <a:solidFill>
                  <a:schemeClr val="dk2"/>
                </a:solidFill>
              </a:defRPr>
            </a:lvl1pPr>
            <a:lvl2pPr lvl="1" rtl="0" algn="ctr">
              <a:lnSpc>
                <a:spcPct val="100000"/>
              </a:lnSpc>
              <a:spcBef>
                <a:spcPts val="400"/>
              </a:spcBef>
              <a:spcAft>
                <a:spcPts val="0"/>
              </a:spcAft>
              <a:buClr>
                <a:schemeClr val="dk1"/>
              </a:buClr>
              <a:buSzPts val="1500"/>
              <a:buNone/>
              <a:defRPr sz="1500"/>
            </a:lvl2pPr>
            <a:lvl3pPr lvl="2" rtl="0" algn="ctr">
              <a:lnSpc>
                <a:spcPct val="100000"/>
              </a:lnSpc>
              <a:spcBef>
                <a:spcPts val="400"/>
              </a:spcBef>
              <a:spcAft>
                <a:spcPts val="0"/>
              </a:spcAft>
              <a:buClr>
                <a:schemeClr val="dk1"/>
              </a:buClr>
              <a:buSzPts val="1400"/>
              <a:buNone/>
              <a:defRPr sz="1400"/>
            </a:lvl3pPr>
            <a:lvl4pPr lvl="3" rtl="0" algn="ctr">
              <a:lnSpc>
                <a:spcPct val="100000"/>
              </a:lnSpc>
              <a:spcBef>
                <a:spcPts val="400"/>
              </a:spcBef>
              <a:spcAft>
                <a:spcPts val="0"/>
              </a:spcAft>
              <a:buClr>
                <a:schemeClr val="dk1"/>
              </a:buClr>
              <a:buSzPts val="1200"/>
              <a:buNone/>
              <a:defRPr sz="1200"/>
            </a:lvl4pPr>
            <a:lvl5pPr lvl="4" rtl="0" algn="ctr">
              <a:lnSpc>
                <a:spcPct val="10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720" name="Google Shape;720;p101"/>
          <p:cNvSpPr txBox="1"/>
          <p:nvPr>
            <p:ph idx="2" type="body"/>
          </p:nvPr>
        </p:nvSpPr>
        <p:spPr>
          <a:xfrm>
            <a:off x="781812" y="3967309"/>
            <a:ext cx="3009900" cy="273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Clr>
                <a:schemeClr val="dk1"/>
              </a:buClr>
              <a:buSzPts val="900"/>
              <a:buNone/>
              <a:defRPr sz="900">
                <a:solidFill>
                  <a:schemeClr val="dk1"/>
                </a:solidFill>
              </a:defRPr>
            </a:lvl1pPr>
            <a:lvl2pPr indent="-228600" lvl="1" marL="914400" rtl="0" algn="l">
              <a:lnSpc>
                <a:spcPct val="100000"/>
              </a:lnSpc>
              <a:spcBef>
                <a:spcPts val="400"/>
              </a:spcBef>
              <a:spcAft>
                <a:spcPts val="0"/>
              </a:spcAft>
              <a:buClr>
                <a:schemeClr val="lt2"/>
              </a:buClr>
              <a:buSzPts val="1200"/>
              <a:buNone/>
              <a:defRPr>
                <a:solidFill>
                  <a:schemeClr val="lt2"/>
                </a:solidFill>
              </a:defRPr>
            </a:lvl2pPr>
            <a:lvl3pPr indent="-228600" lvl="2" marL="1371600" rtl="0" algn="l">
              <a:lnSpc>
                <a:spcPct val="100000"/>
              </a:lnSpc>
              <a:spcBef>
                <a:spcPts val="400"/>
              </a:spcBef>
              <a:spcAft>
                <a:spcPts val="0"/>
              </a:spcAft>
              <a:buClr>
                <a:schemeClr val="lt2"/>
              </a:buClr>
              <a:buSzPts val="1200"/>
              <a:buNone/>
              <a:defRPr>
                <a:solidFill>
                  <a:schemeClr val="lt2"/>
                </a:solidFill>
              </a:defRPr>
            </a:lvl3pPr>
            <a:lvl4pPr indent="-228600" lvl="3" marL="1828800" rtl="0" algn="l">
              <a:lnSpc>
                <a:spcPct val="100000"/>
              </a:lnSpc>
              <a:spcBef>
                <a:spcPts val="400"/>
              </a:spcBef>
              <a:spcAft>
                <a:spcPts val="0"/>
              </a:spcAft>
              <a:buClr>
                <a:schemeClr val="lt2"/>
              </a:buClr>
              <a:buSzPts val="1200"/>
              <a:buNone/>
              <a:defRPr>
                <a:solidFill>
                  <a:schemeClr val="lt2"/>
                </a:solidFill>
              </a:defRPr>
            </a:lvl4pPr>
            <a:lvl5pPr indent="-228600" lvl="4" marL="2286000" rtl="0" algn="l">
              <a:lnSpc>
                <a:spcPct val="100000"/>
              </a:lnSpc>
              <a:spcBef>
                <a:spcPts val="400"/>
              </a:spcBef>
              <a:spcAft>
                <a:spcPts val="0"/>
              </a:spcAft>
              <a:buClr>
                <a:schemeClr val="lt2"/>
              </a:buClr>
              <a:buSzPts val="1200"/>
              <a:buNone/>
              <a:defRPr>
                <a:solidFill>
                  <a:schemeClr val="lt2"/>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21" name="Google Shape;721;p101"/>
          <p:cNvPicPr preferRelativeResize="0"/>
          <p:nvPr/>
        </p:nvPicPr>
        <p:blipFill rotWithShape="1">
          <a:blip r:embed="rId3">
            <a:alphaModFix/>
          </a:blip>
          <a:srcRect b="0" l="0" r="0" t="0"/>
          <a:stretch/>
        </p:blipFill>
        <p:spPr>
          <a:xfrm>
            <a:off x="354569" y="286398"/>
            <a:ext cx="1550988" cy="465296"/>
          </a:xfrm>
          <a:prstGeom prst="rect">
            <a:avLst/>
          </a:prstGeom>
          <a:noFill/>
          <a:ln>
            <a:noFill/>
          </a:ln>
        </p:spPr>
      </p:pic>
      <p:pic>
        <p:nvPicPr>
          <p:cNvPr id="722" name="Google Shape;722;p101"/>
          <p:cNvPicPr preferRelativeResize="0"/>
          <p:nvPr/>
        </p:nvPicPr>
        <p:blipFill rotWithShape="1">
          <a:blip r:embed="rId4">
            <a:alphaModFix/>
          </a:blip>
          <a:srcRect b="0" l="0" r="0" t="0"/>
          <a:stretch/>
        </p:blipFill>
        <p:spPr>
          <a:xfrm>
            <a:off x="1972575" y="415987"/>
            <a:ext cx="1055294" cy="183325"/>
          </a:xfrm>
          <a:prstGeom prst="rect">
            <a:avLst/>
          </a:prstGeom>
          <a:noFill/>
          <a:ln>
            <a:noFill/>
          </a:ln>
        </p:spPr>
      </p:pic>
    </p:spTree>
  </p:cSld>
  <p:clrMapOvr>
    <a:masterClrMapping/>
  </p:clrMapOvr>
  <p:extLst>
    <p:ext uri="{DCECCB84-F9BA-43D5-87BE-67443E8EF086}">
      <p15:sldGuideLst>
        <p15:guide id="1" pos="49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lt2"/>
        </a:solidFill>
      </p:bgPr>
    </p:bg>
    <p:spTree>
      <p:nvGrpSpPr>
        <p:cNvPr id="723" name="Shape 723"/>
        <p:cNvGrpSpPr/>
        <p:nvPr/>
      </p:nvGrpSpPr>
      <p:grpSpPr>
        <a:xfrm>
          <a:off x="0" y="0"/>
          <a:ext cx="0" cy="0"/>
          <a:chOff x="0" y="0"/>
          <a:chExt cx="0" cy="0"/>
        </a:xfrm>
      </p:grpSpPr>
      <p:pic>
        <p:nvPicPr>
          <p:cNvPr id="724" name="Google Shape;724;p102"/>
          <p:cNvPicPr preferRelativeResize="0"/>
          <p:nvPr/>
        </p:nvPicPr>
        <p:blipFill rotWithShape="1">
          <a:blip r:embed="rId2">
            <a:alphaModFix/>
          </a:blip>
          <a:srcRect b="0" l="0" r="0" t="0"/>
          <a:stretch/>
        </p:blipFill>
        <p:spPr>
          <a:xfrm>
            <a:off x="3676649" y="-12700"/>
            <a:ext cx="5480848" cy="5156203"/>
          </a:xfrm>
          <a:prstGeom prst="rect">
            <a:avLst/>
          </a:prstGeom>
          <a:noFill/>
          <a:ln>
            <a:noFill/>
          </a:ln>
        </p:spPr>
      </p:pic>
      <p:pic>
        <p:nvPicPr>
          <p:cNvPr id="725" name="Google Shape;725;p102"/>
          <p:cNvPicPr preferRelativeResize="0"/>
          <p:nvPr/>
        </p:nvPicPr>
        <p:blipFill rotWithShape="1">
          <a:blip r:embed="rId3">
            <a:alphaModFix/>
          </a:blip>
          <a:srcRect b="806" l="0" r="0" t="797"/>
          <a:stretch/>
        </p:blipFill>
        <p:spPr>
          <a:xfrm>
            <a:off x="0" y="0"/>
            <a:ext cx="0" cy="5143499"/>
          </a:xfrm>
          <a:prstGeom prst="rect">
            <a:avLst/>
          </a:prstGeom>
          <a:noFill/>
          <a:ln>
            <a:noFill/>
          </a:ln>
        </p:spPr>
      </p:pic>
      <p:sp>
        <p:nvSpPr>
          <p:cNvPr id="726" name="Google Shape;726;p102"/>
          <p:cNvSpPr txBox="1"/>
          <p:nvPr>
            <p:ph type="ctrTitle"/>
          </p:nvPr>
        </p:nvSpPr>
        <p:spPr>
          <a:xfrm>
            <a:off x="781812" y="1427753"/>
            <a:ext cx="4539900" cy="1385100"/>
          </a:xfrm>
          <a:prstGeom prst="rect">
            <a:avLst/>
          </a:prstGeom>
          <a:noFill/>
          <a:ln>
            <a:noFill/>
          </a:ln>
        </p:spPr>
        <p:txBody>
          <a:bodyPr anchorCtr="0" anchor="ctr" bIns="0" lIns="0" spcFirstLastPara="1" rIns="0" wrap="square" tIns="0">
            <a:spAutoFit/>
          </a:bodyPr>
          <a:lstStyle>
            <a:lvl1pPr lvl="0" rtl="0" algn="l">
              <a:lnSpc>
                <a:spcPct val="100000"/>
              </a:lnSpc>
              <a:spcBef>
                <a:spcPts val="0"/>
              </a:spcBef>
              <a:spcAft>
                <a:spcPts val="0"/>
              </a:spcAft>
              <a:buClr>
                <a:schemeClr val="dk1"/>
              </a:buClr>
              <a:buSzPts val="4500"/>
              <a:buFont typeface="Arial"/>
              <a:buNone/>
              <a:defRPr b="1" sz="4500">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27" name="Google Shape;727;p102"/>
          <p:cNvSpPr txBox="1"/>
          <p:nvPr>
            <p:ph idx="11" type="ftr"/>
          </p:nvPr>
        </p:nvSpPr>
        <p:spPr>
          <a:xfrm>
            <a:off x="781812" y="4743895"/>
            <a:ext cx="898500" cy="2277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solidFill>
                  <a:schemeClr val="dk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28" name="Google Shape;728;p102"/>
          <p:cNvSpPr txBox="1"/>
          <p:nvPr>
            <p:ph idx="12" type="sldNum"/>
          </p:nvPr>
        </p:nvSpPr>
        <p:spPr>
          <a:xfrm>
            <a:off x="342899" y="4743974"/>
            <a:ext cx="264000" cy="228000"/>
          </a:xfrm>
          <a:prstGeom prst="rect">
            <a:avLst/>
          </a:prstGeom>
          <a:noFill/>
          <a:ln>
            <a:noFill/>
          </a:ln>
        </p:spPr>
        <p:txBody>
          <a:bodyPr anchorCtr="0" anchor="b" bIns="0" lIns="0" spcFirstLastPara="1" rIns="0" wrap="square" tIns="0">
            <a:noAutofit/>
          </a:bodyPr>
          <a:lstStyle>
            <a:lvl1pPr indent="0" lvl="0" marL="0" rtl="0" algn="l">
              <a:spcBef>
                <a:spcPts val="0"/>
              </a:spcBef>
              <a:buNone/>
              <a:defRPr sz="700">
                <a:solidFill>
                  <a:schemeClr val="dk1"/>
                </a:solidFill>
                <a:latin typeface="Arial"/>
                <a:ea typeface="Arial"/>
                <a:cs typeface="Arial"/>
                <a:sym typeface="Arial"/>
              </a:defRPr>
            </a:lvl1pPr>
            <a:lvl2pPr indent="0" lvl="1" marL="0" rtl="0" algn="l">
              <a:spcBef>
                <a:spcPts val="0"/>
              </a:spcBef>
              <a:buNone/>
              <a:defRPr sz="700">
                <a:solidFill>
                  <a:schemeClr val="dk1"/>
                </a:solidFill>
                <a:latin typeface="Arial"/>
                <a:ea typeface="Arial"/>
                <a:cs typeface="Arial"/>
                <a:sym typeface="Arial"/>
              </a:defRPr>
            </a:lvl2pPr>
            <a:lvl3pPr indent="0" lvl="2" marL="0" rtl="0" algn="l">
              <a:spcBef>
                <a:spcPts val="0"/>
              </a:spcBef>
              <a:buNone/>
              <a:defRPr sz="700">
                <a:solidFill>
                  <a:schemeClr val="dk1"/>
                </a:solidFill>
                <a:latin typeface="Arial"/>
                <a:ea typeface="Arial"/>
                <a:cs typeface="Arial"/>
                <a:sym typeface="Arial"/>
              </a:defRPr>
            </a:lvl3pPr>
            <a:lvl4pPr indent="0" lvl="3" marL="0" rtl="0" algn="l">
              <a:spcBef>
                <a:spcPts val="0"/>
              </a:spcBef>
              <a:buNone/>
              <a:defRPr sz="700">
                <a:solidFill>
                  <a:schemeClr val="dk1"/>
                </a:solidFill>
                <a:latin typeface="Arial"/>
                <a:ea typeface="Arial"/>
                <a:cs typeface="Arial"/>
                <a:sym typeface="Arial"/>
              </a:defRPr>
            </a:lvl4pPr>
            <a:lvl5pPr indent="0" lvl="4" marL="0" rtl="0" algn="l">
              <a:spcBef>
                <a:spcPts val="0"/>
              </a:spcBef>
              <a:buNone/>
              <a:defRPr sz="700">
                <a:solidFill>
                  <a:schemeClr val="dk1"/>
                </a:solidFill>
                <a:latin typeface="Arial"/>
                <a:ea typeface="Arial"/>
                <a:cs typeface="Arial"/>
                <a:sym typeface="Arial"/>
              </a:defRPr>
            </a:lvl5pPr>
            <a:lvl6pPr indent="0" lvl="5" marL="0" rtl="0" algn="l">
              <a:spcBef>
                <a:spcPts val="0"/>
              </a:spcBef>
              <a:buNone/>
              <a:defRPr sz="700">
                <a:solidFill>
                  <a:schemeClr val="dk1"/>
                </a:solidFill>
                <a:latin typeface="Arial"/>
                <a:ea typeface="Arial"/>
                <a:cs typeface="Arial"/>
                <a:sym typeface="Arial"/>
              </a:defRPr>
            </a:lvl6pPr>
            <a:lvl7pPr indent="0" lvl="6" marL="0" rtl="0" algn="l">
              <a:spcBef>
                <a:spcPts val="0"/>
              </a:spcBef>
              <a:buNone/>
              <a:defRPr sz="700">
                <a:solidFill>
                  <a:schemeClr val="dk1"/>
                </a:solidFill>
                <a:latin typeface="Arial"/>
                <a:ea typeface="Arial"/>
                <a:cs typeface="Arial"/>
                <a:sym typeface="Arial"/>
              </a:defRPr>
            </a:lvl7pPr>
            <a:lvl8pPr indent="0" lvl="7" marL="0" rtl="0" algn="l">
              <a:spcBef>
                <a:spcPts val="0"/>
              </a:spcBef>
              <a:buNone/>
              <a:defRPr sz="700">
                <a:solidFill>
                  <a:schemeClr val="dk1"/>
                </a:solidFill>
                <a:latin typeface="Arial"/>
                <a:ea typeface="Arial"/>
                <a:cs typeface="Arial"/>
                <a:sym typeface="Arial"/>
              </a:defRPr>
            </a:lvl8pPr>
            <a:lvl9pPr indent="0" lvl="8" marL="0" rtl="0" algn="l">
              <a:spcBef>
                <a:spcPts val="0"/>
              </a:spcBef>
              <a:buNone/>
              <a:defRPr sz="7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729" name="Google Shape;729;p102"/>
          <p:cNvSpPr txBox="1"/>
          <p:nvPr>
            <p:ph idx="1" type="body"/>
          </p:nvPr>
        </p:nvSpPr>
        <p:spPr>
          <a:xfrm>
            <a:off x="781050" y="2923161"/>
            <a:ext cx="4539900" cy="971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Clr>
                <a:schemeClr val="dk1"/>
              </a:buClr>
              <a:buSzPts val="1400"/>
              <a:buNone/>
              <a:defRPr/>
            </a:lvl1pPr>
            <a:lvl2pPr indent="-317500" lvl="1" marL="914400" rtl="0" algn="l">
              <a:lnSpc>
                <a:spcPct val="100000"/>
              </a:lnSpc>
              <a:spcBef>
                <a:spcPts val="400"/>
              </a:spcBef>
              <a:spcAft>
                <a:spcPts val="0"/>
              </a:spcAft>
              <a:buClr>
                <a:schemeClr val="dk1"/>
              </a:buClr>
              <a:buSzPts val="1400"/>
              <a:buChar char="•"/>
              <a:defRPr/>
            </a:lvl2pPr>
            <a:lvl3pPr indent="-317500" lvl="2" marL="1371600" rtl="0" algn="l">
              <a:lnSpc>
                <a:spcPct val="100000"/>
              </a:lnSpc>
              <a:spcBef>
                <a:spcPts val="400"/>
              </a:spcBef>
              <a:spcAft>
                <a:spcPts val="0"/>
              </a:spcAft>
              <a:buClr>
                <a:schemeClr val="dk1"/>
              </a:buClr>
              <a:buSzPts val="1400"/>
              <a:buChar char="⎻"/>
              <a:defRPr/>
            </a:lvl3pPr>
            <a:lvl4pPr indent="-317500" lvl="3" marL="1828800" rtl="0" algn="l">
              <a:lnSpc>
                <a:spcPct val="100000"/>
              </a:lnSpc>
              <a:spcBef>
                <a:spcPts val="400"/>
              </a:spcBef>
              <a:spcAft>
                <a:spcPts val="0"/>
              </a:spcAft>
              <a:buClr>
                <a:schemeClr val="dk1"/>
              </a:buClr>
              <a:buSzPts val="1400"/>
              <a:buChar char="•"/>
              <a:defRPr/>
            </a:lvl4pPr>
            <a:lvl5pPr indent="-317500" lvl="4" marL="2286000" rtl="0" algn="l">
              <a:lnSpc>
                <a:spcPct val="10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30" name="Google Shape;730;p102"/>
          <p:cNvPicPr preferRelativeResize="0"/>
          <p:nvPr/>
        </p:nvPicPr>
        <p:blipFill rotWithShape="1">
          <a:blip r:embed="rId4">
            <a:alphaModFix/>
          </a:blip>
          <a:srcRect b="0" l="0" r="0" t="0"/>
          <a:stretch/>
        </p:blipFill>
        <p:spPr>
          <a:xfrm>
            <a:off x="354569" y="286398"/>
            <a:ext cx="1550988" cy="465296"/>
          </a:xfrm>
          <a:prstGeom prst="rect">
            <a:avLst/>
          </a:prstGeom>
          <a:noFill/>
          <a:ln>
            <a:noFill/>
          </a:ln>
        </p:spPr>
      </p:pic>
      <p:pic>
        <p:nvPicPr>
          <p:cNvPr id="731" name="Google Shape;731;p102"/>
          <p:cNvPicPr preferRelativeResize="0"/>
          <p:nvPr/>
        </p:nvPicPr>
        <p:blipFill rotWithShape="1">
          <a:blip r:embed="rId5">
            <a:alphaModFix/>
          </a:blip>
          <a:srcRect b="0" l="0" r="0" t="0"/>
          <a:stretch/>
        </p:blipFill>
        <p:spPr>
          <a:xfrm>
            <a:off x="1972575" y="415987"/>
            <a:ext cx="1055294" cy="183325"/>
          </a:xfrm>
          <a:prstGeom prst="rect">
            <a:avLst/>
          </a:prstGeom>
          <a:noFill/>
          <a:ln>
            <a:noFill/>
          </a:ln>
        </p:spPr>
      </p:pic>
    </p:spTree>
  </p:cSld>
  <p:clrMapOvr>
    <a:masterClrMapping/>
  </p:clrMapOvr>
  <p:extLst>
    <p:ext uri="{DCECCB84-F9BA-43D5-87BE-67443E8EF086}">
      <p15:sldGuideLst>
        <p15:guide id="1" pos="49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 gradient 1">
  <p:cSld name="Divider 2 - gradient 1">
    <p:spTree>
      <p:nvGrpSpPr>
        <p:cNvPr id="732" name="Shape 732"/>
        <p:cNvGrpSpPr/>
        <p:nvPr/>
      </p:nvGrpSpPr>
      <p:grpSpPr>
        <a:xfrm>
          <a:off x="0" y="0"/>
          <a:ext cx="0" cy="0"/>
          <a:chOff x="0" y="0"/>
          <a:chExt cx="0" cy="0"/>
        </a:xfrm>
      </p:grpSpPr>
      <p:pic>
        <p:nvPicPr>
          <p:cNvPr id="733" name="Google Shape;733;p103"/>
          <p:cNvPicPr preferRelativeResize="0"/>
          <p:nvPr/>
        </p:nvPicPr>
        <p:blipFill rotWithShape="1">
          <a:blip r:embed="rId2">
            <a:alphaModFix/>
          </a:blip>
          <a:srcRect b="0" l="5006" r="15653" t="10634"/>
          <a:stretch/>
        </p:blipFill>
        <p:spPr>
          <a:xfrm>
            <a:off x="0" y="-1"/>
            <a:ext cx="9144000" cy="5149516"/>
          </a:xfrm>
          <a:prstGeom prst="rect">
            <a:avLst/>
          </a:prstGeom>
          <a:noFill/>
          <a:ln>
            <a:noFill/>
          </a:ln>
        </p:spPr>
      </p:pic>
      <p:pic>
        <p:nvPicPr>
          <p:cNvPr id="734" name="Google Shape;734;p103"/>
          <p:cNvPicPr preferRelativeResize="0"/>
          <p:nvPr/>
        </p:nvPicPr>
        <p:blipFill rotWithShape="1">
          <a:blip r:embed="rId3">
            <a:alphaModFix/>
          </a:blip>
          <a:srcRect b="806" l="0" r="0" t="797"/>
          <a:stretch/>
        </p:blipFill>
        <p:spPr>
          <a:xfrm>
            <a:off x="0" y="0"/>
            <a:ext cx="0" cy="5143499"/>
          </a:xfrm>
          <a:prstGeom prst="rect">
            <a:avLst/>
          </a:prstGeom>
          <a:noFill/>
          <a:ln>
            <a:noFill/>
          </a:ln>
        </p:spPr>
      </p:pic>
      <p:sp>
        <p:nvSpPr>
          <p:cNvPr id="735" name="Google Shape;735;p103"/>
          <p:cNvSpPr txBox="1"/>
          <p:nvPr>
            <p:ph idx="11" type="ftr"/>
          </p:nvPr>
        </p:nvSpPr>
        <p:spPr>
          <a:xfrm>
            <a:off x="781812" y="4743895"/>
            <a:ext cx="898500" cy="2277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solidFill>
                  <a:schemeClr val="l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36" name="Google Shape;736;p103"/>
          <p:cNvSpPr txBox="1"/>
          <p:nvPr>
            <p:ph idx="12" type="sldNum"/>
          </p:nvPr>
        </p:nvSpPr>
        <p:spPr>
          <a:xfrm>
            <a:off x="342899" y="4743974"/>
            <a:ext cx="264000" cy="228000"/>
          </a:xfrm>
          <a:prstGeom prst="rect">
            <a:avLst/>
          </a:prstGeom>
          <a:noFill/>
          <a:ln>
            <a:noFill/>
          </a:ln>
        </p:spPr>
        <p:txBody>
          <a:bodyPr anchorCtr="0" anchor="b" bIns="0" lIns="0" spcFirstLastPara="1" rIns="0" wrap="square" tIns="0">
            <a:noAutofit/>
          </a:bodyPr>
          <a:lstStyle>
            <a:lvl1pPr indent="0" lvl="0" marL="0" rtl="0" algn="l">
              <a:spcBef>
                <a:spcPts val="0"/>
              </a:spcBef>
              <a:buNone/>
              <a:defRPr sz="700">
                <a:solidFill>
                  <a:schemeClr val="lt1"/>
                </a:solidFill>
                <a:latin typeface="Arial"/>
                <a:ea typeface="Arial"/>
                <a:cs typeface="Arial"/>
                <a:sym typeface="Arial"/>
              </a:defRPr>
            </a:lvl1pPr>
            <a:lvl2pPr indent="0" lvl="1" marL="0" rtl="0" algn="l">
              <a:spcBef>
                <a:spcPts val="0"/>
              </a:spcBef>
              <a:buNone/>
              <a:defRPr sz="700">
                <a:solidFill>
                  <a:schemeClr val="lt1"/>
                </a:solidFill>
                <a:latin typeface="Arial"/>
                <a:ea typeface="Arial"/>
                <a:cs typeface="Arial"/>
                <a:sym typeface="Arial"/>
              </a:defRPr>
            </a:lvl2pPr>
            <a:lvl3pPr indent="0" lvl="2" marL="0" rtl="0" algn="l">
              <a:spcBef>
                <a:spcPts val="0"/>
              </a:spcBef>
              <a:buNone/>
              <a:defRPr sz="700">
                <a:solidFill>
                  <a:schemeClr val="lt1"/>
                </a:solidFill>
                <a:latin typeface="Arial"/>
                <a:ea typeface="Arial"/>
                <a:cs typeface="Arial"/>
                <a:sym typeface="Arial"/>
              </a:defRPr>
            </a:lvl3pPr>
            <a:lvl4pPr indent="0" lvl="3" marL="0" rtl="0" algn="l">
              <a:spcBef>
                <a:spcPts val="0"/>
              </a:spcBef>
              <a:buNone/>
              <a:defRPr sz="700">
                <a:solidFill>
                  <a:schemeClr val="lt1"/>
                </a:solidFill>
                <a:latin typeface="Arial"/>
                <a:ea typeface="Arial"/>
                <a:cs typeface="Arial"/>
                <a:sym typeface="Arial"/>
              </a:defRPr>
            </a:lvl4pPr>
            <a:lvl5pPr indent="0" lvl="4" marL="0" rtl="0" algn="l">
              <a:spcBef>
                <a:spcPts val="0"/>
              </a:spcBef>
              <a:buNone/>
              <a:defRPr sz="700">
                <a:solidFill>
                  <a:schemeClr val="lt1"/>
                </a:solidFill>
                <a:latin typeface="Arial"/>
                <a:ea typeface="Arial"/>
                <a:cs typeface="Arial"/>
                <a:sym typeface="Arial"/>
              </a:defRPr>
            </a:lvl5pPr>
            <a:lvl6pPr indent="0" lvl="5" marL="0" rtl="0" algn="l">
              <a:spcBef>
                <a:spcPts val="0"/>
              </a:spcBef>
              <a:buNone/>
              <a:defRPr sz="700">
                <a:solidFill>
                  <a:schemeClr val="lt1"/>
                </a:solidFill>
                <a:latin typeface="Arial"/>
                <a:ea typeface="Arial"/>
                <a:cs typeface="Arial"/>
                <a:sym typeface="Arial"/>
              </a:defRPr>
            </a:lvl6pPr>
            <a:lvl7pPr indent="0" lvl="6" marL="0" rtl="0" algn="l">
              <a:spcBef>
                <a:spcPts val="0"/>
              </a:spcBef>
              <a:buNone/>
              <a:defRPr sz="700">
                <a:solidFill>
                  <a:schemeClr val="lt1"/>
                </a:solidFill>
                <a:latin typeface="Arial"/>
                <a:ea typeface="Arial"/>
                <a:cs typeface="Arial"/>
                <a:sym typeface="Arial"/>
              </a:defRPr>
            </a:lvl7pPr>
            <a:lvl8pPr indent="0" lvl="7" marL="0" rtl="0" algn="l">
              <a:spcBef>
                <a:spcPts val="0"/>
              </a:spcBef>
              <a:buNone/>
              <a:defRPr sz="700">
                <a:solidFill>
                  <a:schemeClr val="lt1"/>
                </a:solidFill>
                <a:latin typeface="Arial"/>
                <a:ea typeface="Arial"/>
                <a:cs typeface="Arial"/>
                <a:sym typeface="Arial"/>
              </a:defRPr>
            </a:lvl8pPr>
            <a:lvl9pPr indent="0" lvl="8" marL="0" rtl="0" algn="l">
              <a:spcBef>
                <a:spcPts val="0"/>
              </a:spcBef>
              <a:buNone/>
              <a:defRPr sz="7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737" name="Google Shape;737;p103"/>
          <p:cNvSpPr txBox="1"/>
          <p:nvPr>
            <p:ph type="ctrTitle"/>
          </p:nvPr>
        </p:nvSpPr>
        <p:spPr>
          <a:xfrm>
            <a:off x="781812" y="1359155"/>
            <a:ext cx="3879000" cy="1523400"/>
          </a:xfrm>
          <a:prstGeom prst="rect">
            <a:avLst/>
          </a:prstGeom>
          <a:noFill/>
          <a:ln>
            <a:noFill/>
          </a:ln>
        </p:spPr>
        <p:txBody>
          <a:bodyPr anchorCtr="0" anchor="ctr" bIns="137150" lIns="137150" spcFirstLastPara="1" rIns="137150" wrap="square" tIns="137150">
            <a:spAutoFit/>
          </a:bodyPr>
          <a:lstStyle>
            <a:lvl1pPr lvl="0" rtl="0" algn="l">
              <a:lnSpc>
                <a:spcPct val="100000"/>
              </a:lnSpc>
              <a:spcBef>
                <a:spcPts val="0"/>
              </a:spcBef>
              <a:spcAft>
                <a:spcPts val="0"/>
              </a:spcAft>
              <a:buClr>
                <a:schemeClr val="lt2"/>
              </a:buClr>
              <a:buSzPts val="2700"/>
              <a:buFont typeface="Arial"/>
              <a:buNone/>
              <a:defRPr b="1" sz="27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738" name="Google Shape;738;p103"/>
          <p:cNvPicPr preferRelativeResize="0"/>
          <p:nvPr/>
        </p:nvPicPr>
        <p:blipFill rotWithShape="1">
          <a:blip r:embed="rId4">
            <a:alphaModFix/>
          </a:blip>
          <a:srcRect b="0" l="0" r="0" t="0"/>
          <a:stretch/>
        </p:blipFill>
        <p:spPr>
          <a:xfrm>
            <a:off x="7779520" y="4704497"/>
            <a:ext cx="1021579" cy="306474"/>
          </a:xfrm>
          <a:prstGeom prst="rect">
            <a:avLst/>
          </a:prstGeom>
          <a:noFill/>
          <a:ln>
            <a:noFill/>
          </a:ln>
        </p:spPr>
      </p:pic>
      <p:pic>
        <p:nvPicPr>
          <p:cNvPr id="739" name="Google Shape;739;p103"/>
          <p:cNvPicPr preferRelativeResize="0"/>
          <p:nvPr/>
        </p:nvPicPr>
        <p:blipFill rotWithShape="1">
          <a:blip r:embed="rId5">
            <a:alphaModFix/>
          </a:blip>
          <a:srcRect b="0" l="0" r="0" t="0"/>
          <a:stretch/>
        </p:blipFill>
        <p:spPr>
          <a:xfrm>
            <a:off x="7051378" y="4790475"/>
            <a:ext cx="688565" cy="119617"/>
          </a:xfrm>
          <a:prstGeom prst="rect">
            <a:avLst/>
          </a:prstGeom>
          <a:noFill/>
          <a:ln>
            <a:noFill/>
          </a:ln>
        </p:spPr>
      </p:pic>
      <p:cxnSp>
        <p:nvCxnSpPr>
          <p:cNvPr id="740" name="Google Shape;740;p103"/>
          <p:cNvCxnSpPr/>
          <p:nvPr/>
        </p:nvCxnSpPr>
        <p:spPr>
          <a:xfrm>
            <a:off x="7796351" y="4777372"/>
            <a:ext cx="0" cy="145200"/>
          </a:xfrm>
          <a:prstGeom prst="straightConnector1">
            <a:avLst/>
          </a:prstGeom>
          <a:noFill/>
          <a:ln cap="flat" cmpd="sng" w="19050">
            <a:solidFill>
              <a:schemeClr val="accent6"/>
            </a:solidFill>
            <a:prstDash val="solid"/>
            <a:miter lim="800000"/>
            <a:headEnd len="sm" w="sm" type="none"/>
            <a:tailEnd len="sm" w="sm" type="none"/>
          </a:ln>
        </p:spPr>
      </p:cxnSp>
    </p:spTree>
  </p:cSld>
  <p:clrMapOvr>
    <a:masterClrMapping/>
  </p:clrMapOvr>
  <p:extLst>
    <p:ext uri="{DCECCB84-F9BA-43D5-87BE-67443E8EF086}">
      <p15:sldGuideLst>
        <p15:guide id="1" pos="49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iple divide - gradient 1">
  <p:cSld name="Triple divide - gradient 1">
    <p:bg>
      <p:bgPr>
        <a:solidFill>
          <a:schemeClr val="lt2"/>
        </a:solidFill>
      </p:bgPr>
    </p:bg>
    <p:spTree>
      <p:nvGrpSpPr>
        <p:cNvPr id="741" name="Shape 741"/>
        <p:cNvGrpSpPr/>
        <p:nvPr/>
      </p:nvGrpSpPr>
      <p:grpSpPr>
        <a:xfrm>
          <a:off x="0" y="0"/>
          <a:ext cx="0" cy="0"/>
          <a:chOff x="0" y="0"/>
          <a:chExt cx="0" cy="0"/>
        </a:xfrm>
      </p:grpSpPr>
      <p:pic>
        <p:nvPicPr>
          <p:cNvPr id="742" name="Google Shape;742;p104"/>
          <p:cNvPicPr preferRelativeResize="0"/>
          <p:nvPr/>
        </p:nvPicPr>
        <p:blipFill rotWithShape="1">
          <a:blip r:embed="rId2">
            <a:alphaModFix/>
          </a:blip>
          <a:srcRect b="393" l="15012" r="6390" t="20934"/>
          <a:stretch/>
        </p:blipFill>
        <p:spPr>
          <a:xfrm>
            <a:off x="8681" y="0"/>
            <a:ext cx="9135318" cy="5143499"/>
          </a:xfrm>
          <a:prstGeom prst="rect">
            <a:avLst/>
          </a:prstGeom>
          <a:noFill/>
          <a:ln>
            <a:noFill/>
          </a:ln>
        </p:spPr>
      </p:pic>
      <p:sp>
        <p:nvSpPr>
          <p:cNvPr id="743" name="Google Shape;743;p104"/>
          <p:cNvSpPr txBox="1"/>
          <p:nvPr>
            <p:ph idx="11" type="ftr"/>
          </p:nvPr>
        </p:nvSpPr>
        <p:spPr>
          <a:xfrm>
            <a:off x="781812" y="4697730"/>
            <a:ext cx="898500" cy="273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solidFill>
                  <a:schemeClr val="dk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44" name="Google Shape;744;p104"/>
          <p:cNvSpPr txBox="1"/>
          <p:nvPr>
            <p:ph idx="12" type="sldNum"/>
          </p:nvPr>
        </p:nvSpPr>
        <p:spPr>
          <a:xfrm>
            <a:off x="342899" y="4697729"/>
            <a:ext cx="264000" cy="274200"/>
          </a:xfrm>
          <a:prstGeom prst="rect">
            <a:avLst/>
          </a:prstGeom>
          <a:noFill/>
          <a:ln>
            <a:noFill/>
          </a:ln>
        </p:spPr>
        <p:txBody>
          <a:bodyPr anchorCtr="0" anchor="b" bIns="0" lIns="0" spcFirstLastPara="1" rIns="0" wrap="square" tIns="0">
            <a:noAutofit/>
          </a:bodyPr>
          <a:lstStyle>
            <a:lvl1pPr indent="0" lvl="0" marL="0" rtl="0" algn="l">
              <a:spcBef>
                <a:spcPts val="0"/>
              </a:spcBef>
              <a:buNone/>
              <a:defRPr sz="700">
                <a:solidFill>
                  <a:schemeClr val="dk1"/>
                </a:solidFill>
                <a:latin typeface="Arial"/>
                <a:ea typeface="Arial"/>
                <a:cs typeface="Arial"/>
                <a:sym typeface="Arial"/>
              </a:defRPr>
            </a:lvl1pPr>
            <a:lvl2pPr indent="0" lvl="1" marL="0" rtl="0" algn="l">
              <a:spcBef>
                <a:spcPts val="0"/>
              </a:spcBef>
              <a:buNone/>
              <a:defRPr sz="700">
                <a:solidFill>
                  <a:schemeClr val="dk1"/>
                </a:solidFill>
                <a:latin typeface="Arial"/>
                <a:ea typeface="Arial"/>
                <a:cs typeface="Arial"/>
                <a:sym typeface="Arial"/>
              </a:defRPr>
            </a:lvl2pPr>
            <a:lvl3pPr indent="0" lvl="2" marL="0" rtl="0" algn="l">
              <a:spcBef>
                <a:spcPts val="0"/>
              </a:spcBef>
              <a:buNone/>
              <a:defRPr sz="700">
                <a:solidFill>
                  <a:schemeClr val="dk1"/>
                </a:solidFill>
                <a:latin typeface="Arial"/>
                <a:ea typeface="Arial"/>
                <a:cs typeface="Arial"/>
                <a:sym typeface="Arial"/>
              </a:defRPr>
            </a:lvl3pPr>
            <a:lvl4pPr indent="0" lvl="3" marL="0" rtl="0" algn="l">
              <a:spcBef>
                <a:spcPts val="0"/>
              </a:spcBef>
              <a:buNone/>
              <a:defRPr sz="700">
                <a:solidFill>
                  <a:schemeClr val="dk1"/>
                </a:solidFill>
                <a:latin typeface="Arial"/>
                <a:ea typeface="Arial"/>
                <a:cs typeface="Arial"/>
                <a:sym typeface="Arial"/>
              </a:defRPr>
            </a:lvl4pPr>
            <a:lvl5pPr indent="0" lvl="4" marL="0" rtl="0" algn="l">
              <a:spcBef>
                <a:spcPts val="0"/>
              </a:spcBef>
              <a:buNone/>
              <a:defRPr sz="700">
                <a:solidFill>
                  <a:schemeClr val="dk1"/>
                </a:solidFill>
                <a:latin typeface="Arial"/>
                <a:ea typeface="Arial"/>
                <a:cs typeface="Arial"/>
                <a:sym typeface="Arial"/>
              </a:defRPr>
            </a:lvl5pPr>
            <a:lvl6pPr indent="0" lvl="5" marL="0" rtl="0" algn="l">
              <a:spcBef>
                <a:spcPts val="0"/>
              </a:spcBef>
              <a:buNone/>
              <a:defRPr sz="700">
                <a:solidFill>
                  <a:schemeClr val="dk1"/>
                </a:solidFill>
                <a:latin typeface="Arial"/>
                <a:ea typeface="Arial"/>
                <a:cs typeface="Arial"/>
                <a:sym typeface="Arial"/>
              </a:defRPr>
            </a:lvl6pPr>
            <a:lvl7pPr indent="0" lvl="6" marL="0" rtl="0" algn="l">
              <a:spcBef>
                <a:spcPts val="0"/>
              </a:spcBef>
              <a:buNone/>
              <a:defRPr sz="700">
                <a:solidFill>
                  <a:schemeClr val="dk1"/>
                </a:solidFill>
                <a:latin typeface="Arial"/>
                <a:ea typeface="Arial"/>
                <a:cs typeface="Arial"/>
                <a:sym typeface="Arial"/>
              </a:defRPr>
            </a:lvl7pPr>
            <a:lvl8pPr indent="0" lvl="7" marL="0" rtl="0" algn="l">
              <a:spcBef>
                <a:spcPts val="0"/>
              </a:spcBef>
              <a:buNone/>
              <a:defRPr sz="700">
                <a:solidFill>
                  <a:schemeClr val="dk1"/>
                </a:solidFill>
                <a:latin typeface="Arial"/>
                <a:ea typeface="Arial"/>
                <a:cs typeface="Arial"/>
                <a:sym typeface="Arial"/>
              </a:defRPr>
            </a:lvl8pPr>
            <a:lvl9pPr indent="0" lvl="8" marL="0" rtl="0" algn="l">
              <a:spcBef>
                <a:spcPts val="0"/>
              </a:spcBef>
              <a:buNone/>
              <a:defRPr sz="7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745" name="Google Shape;745;p104"/>
          <p:cNvPicPr preferRelativeResize="0"/>
          <p:nvPr/>
        </p:nvPicPr>
        <p:blipFill rotWithShape="1">
          <a:blip r:embed="rId3">
            <a:alphaModFix/>
          </a:blip>
          <a:srcRect b="0" l="0" r="0" t="0"/>
          <a:stretch/>
        </p:blipFill>
        <p:spPr>
          <a:xfrm>
            <a:off x="7779520" y="4704497"/>
            <a:ext cx="1021579" cy="306474"/>
          </a:xfrm>
          <a:prstGeom prst="rect">
            <a:avLst/>
          </a:prstGeom>
          <a:noFill/>
          <a:ln>
            <a:noFill/>
          </a:ln>
        </p:spPr>
      </p:pic>
      <p:pic>
        <p:nvPicPr>
          <p:cNvPr id="746" name="Google Shape;746;p104"/>
          <p:cNvPicPr preferRelativeResize="0"/>
          <p:nvPr/>
        </p:nvPicPr>
        <p:blipFill rotWithShape="1">
          <a:blip r:embed="rId4">
            <a:alphaModFix/>
          </a:blip>
          <a:srcRect b="0" l="0" r="0" t="0"/>
          <a:stretch/>
        </p:blipFill>
        <p:spPr>
          <a:xfrm>
            <a:off x="7051378" y="4790475"/>
            <a:ext cx="688565" cy="119617"/>
          </a:xfrm>
          <a:prstGeom prst="rect">
            <a:avLst/>
          </a:prstGeom>
          <a:noFill/>
          <a:ln>
            <a:noFill/>
          </a:ln>
        </p:spPr>
      </p:pic>
      <p:cxnSp>
        <p:nvCxnSpPr>
          <p:cNvPr id="747" name="Google Shape;747;p104"/>
          <p:cNvCxnSpPr/>
          <p:nvPr/>
        </p:nvCxnSpPr>
        <p:spPr>
          <a:xfrm>
            <a:off x="7796351" y="4777372"/>
            <a:ext cx="0" cy="145200"/>
          </a:xfrm>
          <a:prstGeom prst="straightConnector1">
            <a:avLst/>
          </a:prstGeom>
          <a:noFill/>
          <a:ln cap="flat" cmpd="sng" w="19050">
            <a:solidFill>
              <a:schemeClr val="accent6"/>
            </a:solidFill>
            <a:prstDash val="solid"/>
            <a:miter lim="800000"/>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theme" Target="../theme/theme1.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92.xml"/><Relationship Id="rId20" Type="http://schemas.openxmlformats.org/officeDocument/2006/relationships/slideLayout" Target="../slideLayouts/slideLayout72.xml"/><Relationship Id="rId41" Type="http://schemas.openxmlformats.org/officeDocument/2006/relationships/theme" Target="../theme/theme3.xml"/><Relationship Id="rId22" Type="http://schemas.openxmlformats.org/officeDocument/2006/relationships/slideLayout" Target="../slideLayouts/slideLayout74.xml"/><Relationship Id="rId21" Type="http://schemas.openxmlformats.org/officeDocument/2006/relationships/slideLayout" Target="../slideLayouts/slideLayout73.xml"/><Relationship Id="rId24" Type="http://schemas.openxmlformats.org/officeDocument/2006/relationships/slideLayout" Target="../slideLayouts/slideLayout76.xml"/><Relationship Id="rId23" Type="http://schemas.openxmlformats.org/officeDocument/2006/relationships/slideLayout" Target="../slideLayouts/slideLayout75.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26" Type="http://schemas.openxmlformats.org/officeDocument/2006/relationships/slideLayout" Target="../slideLayouts/slideLayout78.xml"/><Relationship Id="rId25" Type="http://schemas.openxmlformats.org/officeDocument/2006/relationships/slideLayout" Target="../slideLayouts/slideLayout77.xml"/><Relationship Id="rId28" Type="http://schemas.openxmlformats.org/officeDocument/2006/relationships/slideLayout" Target="../slideLayouts/slideLayout80.xml"/><Relationship Id="rId27" Type="http://schemas.openxmlformats.org/officeDocument/2006/relationships/slideLayout" Target="../slideLayouts/slideLayout79.xml"/><Relationship Id="rId5" Type="http://schemas.openxmlformats.org/officeDocument/2006/relationships/slideLayout" Target="../slideLayouts/slideLayout57.xml"/><Relationship Id="rId6" Type="http://schemas.openxmlformats.org/officeDocument/2006/relationships/slideLayout" Target="../slideLayouts/slideLayout58.xml"/><Relationship Id="rId29" Type="http://schemas.openxmlformats.org/officeDocument/2006/relationships/slideLayout" Target="../slideLayouts/slideLayout81.xml"/><Relationship Id="rId7" Type="http://schemas.openxmlformats.org/officeDocument/2006/relationships/slideLayout" Target="../slideLayouts/slideLayout59.xml"/><Relationship Id="rId8" Type="http://schemas.openxmlformats.org/officeDocument/2006/relationships/slideLayout" Target="../slideLayouts/slideLayout60.xml"/><Relationship Id="rId31" Type="http://schemas.openxmlformats.org/officeDocument/2006/relationships/slideLayout" Target="../slideLayouts/slideLayout83.xml"/><Relationship Id="rId30" Type="http://schemas.openxmlformats.org/officeDocument/2006/relationships/slideLayout" Target="../slideLayouts/slideLayout82.xml"/><Relationship Id="rId11" Type="http://schemas.openxmlformats.org/officeDocument/2006/relationships/slideLayout" Target="../slideLayouts/slideLayout63.xml"/><Relationship Id="rId33" Type="http://schemas.openxmlformats.org/officeDocument/2006/relationships/slideLayout" Target="../slideLayouts/slideLayout85.xml"/><Relationship Id="rId10" Type="http://schemas.openxmlformats.org/officeDocument/2006/relationships/slideLayout" Target="../slideLayouts/slideLayout62.xml"/><Relationship Id="rId32" Type="http://schemas.openxmlformats.org/officeDocument/2006/relationships/slideLayout" Target="../slideLayouts/slideLayout84.xml"/><Relationship Id="rId13" Type="http://schemas.openxmlformats.org/officeDocument/2006/relationships/slideLayout" Target="../slideLayouts/slideLayout65.xml"/><Relationship Id="rId35" Type="http://schemas.openxmlformats.org/officeDocument/2006/relationships/slideLayout" Target="../slideLayouts/slideLayout87.xml"/><Relationship Id="rId12" Type="http://schemas.openxmlformats.org/officeDocument/2006/relationships/slideLayout" Target="../slideLayouts/slideLayout64.xml"/><Relationship Id="rId34" Type="http://schemas.openxmlformats.org/officeDocument/2006/relationships/slideLayout" Target="../slideLayouts/slideLayout86.xml"/><Relationship Id="rId15" Type="http://schemas.openxmlformats.org/officeDocument/2006/relationships/slideLayout" Target="../slideLayouts/slideLayout67.xml"/><Relationship Id="rId37" Type="http://schemas.openxmlformats.org/officeDocument/2006/relationships/slideLayout" Target="../slideLayouts/slideLayout89.xml"/><Relationship Id="rId14" Type="http://schemas.openxmlformats.org/officeDocument/2006/relationships/slideLayout" Target="../slideLayouts/slideLayout66.xml"/><Relationship Id="rId36" Type="http://schemas.openxmlformats.org/officeDocument/2006/relationships/slideLayout" Target="../slideLayouts/slideLayout88.xml"/><Relationship Id="rId17" Type="http://schemas.openxmlformats.org/officeDocument/2006/relationships/slideLayout" Target="../slideLayouts/slideLayout69.xml"/><Relationship Id="rId39" Type="http://schemas.openxmlformats.org/officeDocument/2006/relationships/slideLayout" Target="../slideLayouts/slideLayout91.xml"/><Relationship Id="rId16" Type="http://schemas.openxmlformats.org/officeDocument/2006/relationships/slideLayout" Target="../slideLayouts/slideLayout68.xml"/><Relationship Id="rId38" Type="http://schemas.openxmlformats.org/officeDocument/2006/relationships/slideLayout" Target="../slideLayouts/slideLayout90.xml"/><Relationship Id="rId19" Type="http://schemas.openxmlformats.org/officeDocument/2006/relationships/slideLayout" Target="../slideLayouts/slideLayout71.xml"/><Relationship Id="rId18"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theme" Target="../theme/theme6.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11" Type="http://schemas.openxmlformats.org/officeDocument/2006/relationships/slideLayout" Target="../slideLayouts/slideLayout104.xml"/><Relationship Id="rId10" Type="http://schemas.openxmlformats.org/officeDocument/2006/relationships/slideLayout" Target="../slideLayouts/slideLayout103.xml"/><Relationship Id="rId13" Type="http://schemas.openxmlformats.org/officeDocument/2006/relationships/slideLayout" Target="../slideLayouts/slideLayout106.xml"/><Relationship Id="rId12" Type="http://schemas.openxmlformats.org/officeDocument/2006/relationships/slideLayout" Target="../slideLayouts/slideLayout10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42899" y="372092"/>
            <a:ext cx="8458201" cy="276999"/>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339328" y="1145042"/>
            <a:ext cx="8461771" cy="3102981"/>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8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400"/>
              </a:spcBef>
              <a:spcAft>
                <a:spcPts val="0"/>
              </a:spcAft>
              <a:buClr>
                <a:schemeClr val="dk1"/>
              </a:buClr>
              <a:buSzPts val="1200"/>
              <a:buFont typeface="Cambria"/>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3" name="Google Shape;53;p13"/>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100"/>
              <a:buNone/>
              <a:defRPr b="0" i="0" sz="5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4" name="Google Shape;54;p13"/>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marR="0" rtl="0" algn="l">
              <a:spcBef>
                <a:spcPts val="0"/>
              </a:spcBef>
              <a:buNone/>
              <a:defRPr b="0" i="0" sz="500" u="none" cap="none" strike="noStrike">
                <a:solidFill>
                  <a:schemeClr val="dk1"/>
                </a:solidFill>
                <a:latin typeface="Arial"/>
                <a:ea typeface="Arial"/>
                <a:cs typeface="Arial"/>
                <a:sym typeface="Arial"/>
              </a:defRPr>
            </a:lvl1pPr>
            <a:lvl2pPr indent="0" lvl="1" marL="0" marR="0" rtl="0" algn="l">
              <a:spcBef>
                <a:spcPts val="0"/>
              </a:spcBef>
              <a:buNone/>
              <a:defRPr b="0" i="0" sz="500" u="none" cap="none" strike="noStrike">
                <a:solidFill>
                  <a:schemeClr val="dk1"/>
                </a:solidFill>
                <a:latin typeface="Arial"/>
                <a:ea typeface="Arial"/>
                <a:cs typeface="Arial"/>
                <a:sym typeface="Arial"/>
              </a:defRPr>
            </a:lvl2pPr>
            <a:lvl3pPr indent="0" lvl="2" marL="0" marR="0" rtl="0" algn="l">
              <a:spcBef>
                <a:spcPts val="0"/>
              </a:spcBef>
              <a:buNone/>
              <a:defRPr b="0" i="0" sz="500" u="none" cap="none" strike="noStrike">
                <a:solidFill>
                  <a:schemeClr val="dk1"/>
                </a:solidFill>
                <a:latin typeface="Arial"/>
                <a:ea typeface="Arial"/>
                <a:cs typeface="Arial"/>
                <a:sym typeface="Arial"/>
              </a:defRPr>
            </a:lvl3pPr>
            <a:lvl4pPr indent="0" lvl="3" marL="0" marR="0" rtl="0" algn="l">
              <a:spcBef>
                <a:spcPts val="0"/>
              </a:spcBef>
              <a:buNone/>
              <a:defRPr b="0" i="0" sz="500" u="none" cap="none" strike="noStrike">
                <a:solidFill>
                  <a:schemeClr val="dk1"/>
                </a:solidFill>
                <a:latin typeface="Arial"/>
                <a:ea typeface="Arial"/>
                <a:cs typeface="Arial"/>
                <a:sym typeface="Arial"/>
              </a:defRPr>
            </a:lvl4pPr>
            <a:lvl5pPr indent="0" lvl="4" marL="0" marR="0" rtl="0" algn="l">
              <a:spcBef>
                <a:spcPts val="0"/>
              </a:spcBef>
              <a:buNone/>
              <a:defRPr b="0" i="0" sz="500" u="none" cap="none" strike="noStrike">
                <a:solidFill>
                  <a:schemeClr val="dk1"/>
                </a:solidFill>
                <a:latin typeface="Arial"/>
                <a:ea typeface="Arial"/>
                <a:cs typeface="Arial"/>
                <a:sym typeface="Arial"/>
              </a:defRPr>
            </a:lvl5pPr>
            <a:lvl6pPr indent="0" lvl="5" marL="0" marR="0" rtl="0" algn="l">
              <a:spcBef>
                <a:spcPts val="0"/>
              </a:spcBef>
              <a:buNone/>
              <a:defRPr b="0" i="0" sz="500" u="none" cap="none" strike="noStrike">
                <a:solidFill>
                  <a:schemeClr val="dk1"/>
                </a:solidFill>
                <a:latin typeface="Arial"/>
                <a:ea typeface="Arial"/>
                <a:cs typeface="Arial"/>
                <a:sym typeface="Arial"/>
              </a:defRPr>
            </a:lvl6pPr>
            <a:lvl7pPr indent="0" lvl="6" marL="0" marR="0" rtl="0" algn="l">
              <a:spcBef>
                <a:spcPts val="0"/>
              </a:spcBef>
              <a:buNone/>
              <a:defRPr b="0" i="0" sz="500" u="none" cap="none" strike="noStrike">
                <a:solidFill>
                  <a:schemeClr val="dk1"/>
                </a:solidFill>
                <a:latin typeface="Arial"/>
                <a:ea typeface="Arial"/>
                <a:cs typeface="Arial"/>
                <a:sym typeface="Arial"/>
              </a:defRPr>
            </a:lvl7pPr>
            <a:lvl8pPr indent="0" lvl="7" marL="0" marR="0" rtl="0" algn="l">
              <a:spcBef>
                <a:spcPts val="0"/>
              </a:spcBef>
              <a:buNone/>
              <a:defRPr b="0" i="0" sz="500" u="none" cap="none" strike="noStrike">
                <a:solidFill>
                  <a:schemeClr val="dk1"/>
                </a:solidFill>
                <a:latin typeface="Arial"/>
                <a:ea typeface="Arial"/>
                <a:cs typeface="Arial"/>
                <a:sym typeface="Arial"/>
              </a:defRPr>
            </a:lvl8pPr>
            <a:lvl9pPr indent="0" lvl="8" marL="0" marR="0" rtl="0" algn="l">
              <a:spcBef>
                <a:spcPts val="0"/>
              </a:spcBef>
              <a:buNone/>
              <a:defRPr b="0" i="0" sz="5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55" name="Google Shape;55;p13"/>
          <p:cNvSpPr/>
          <p:nvPr/>
        </p:nvSpPr>
        <p:spPr>
          <a:xfrm>
            <a:off x="2269183" y="4859630"/>
            <a:ext cx="895918" cy="150041"/>
          </a:xfrm>
          <a:prstGeom prst="rect">
            <a:avLst/>
          </a:prstGeom>
          <a:solidFill>
            <a:srgbClr val="E9C7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48"/>
              </a:buClr>
              <a:buSzPts val="500"/>
              <a:buFont typeface="Arial"/>
              <a:buNone/>
            </a:pPr>
            <a:r>
              <a:rPr b="0" i="0" lang="en-GB" sz="500" u="none" cap="none" strike="noStrike">
                <a:solidFill>
                  <a:srgbClr val="000048"/>
                </a:solidFill>
                <a:latin typeface="Arial"/>
                <a:ea typeface="Arial"/>
                <a:cs typeface="Arial"/>
                <a:sym typeface="Arial"/>
              </a:rPr>
              <a:t>Strictly not for distribution</a:t>
            </a:r>
            <a:endParaRPr b="0" i="0" sz="500" u="none" cap="none" strike="noStrike">
              <a:solidFill>
                <a:srgbClr val="000048"/>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544">
          <p15:clr>
            <a:srgbClr val="F26B43"/>
          </p15:clr>
        </p15:guide>
        <p15:guide id="2" pos="214">
          <p15:clr>
            <a:srgbClr val="F26B43"/>
          </p15:clr>
        </p15:guide>
        <p15:guide id="3" orient="horz" pos="2957">
          <p15:clr>
            <a:srgbClr val="F26B43"/>
          </p15:clr>
        </p15:guide>
        <p15:guide id="4" orient="horz" pos="216">
          <p15:clr>
            <a:srgbClr val="F26B43"/>
          </p15:clr>
        </p15:guide>
        <p15:guide id="5" orient="horz" pos="3123">
          <p15:clr>
            <a:srgbClr val="F26B43"/>
          </p15:clr>
        </p15:guide>
        <p15:guide id="6" pos="487">
          <p15:clr>
            <a:srgbClr val="F26B43"/>
          </p15:clr>
        </p15:guide>
        <p15:guide id="7" pos="52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4" name="Shape 374"/>
        <p:cNvGrpSpPr/>
        <p:nvPr/>
      </p:nvGrpSpPr>
      <p:grpSpPr>
        <a:xfrm>
          <a:off x="0" y="0"/>
          <a:ext cx="0" cy="0"/>
          <a:chOff x="0" y="0"/>
          <a:chExt cx="0" cy="0"/>
        </a:xfrm>
      </p:grpSpPr>
      <p:sp>
        <p:nvSpPr>
          <p:cNvPr id="375" name="Google Shape;375;p55"/>
          <p:cNvSpPr txBox="1"/>
          <p:nvPr>
            <p:ph type="title"/>
          </p:nvPr>
        </p:nvSpPr>
        <p:spPr>
          <a:xfrm>
            <a:off x="342899" y="372092"/>
            <a:ext cx="8458201" cy="276999"/>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76" name="Google Shape;376;p55"/>
          <p:cNvSpPr txBox="1"/>
          <p:nvPr>
            <p:ph idx="1" type="body"/>
          </p:nvPr>
        </p:nvSpPr>
        <p:spPr>
          <a:xfrm>
            <a:off x="339328" y="1145042"/>
            <a:ext cx="8461771" cy="3102981"/>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8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400"/>
              </a:spcBef>
              <a:spcAft>
                <a:spcPts val="0"/>
              </a:spcAft>
              <a:buClr>
                <a:schemeClr val="dk1"/>
              </a:buClr>
              <a:buSzPts val="1200"/>
              <a:buFont typeface="Cambria"/>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77" name="Google Shape;377;p55"/>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100"/>
              <a:buNone/>
              <a:defRPr b="0" i="0" sz="5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378" name="Google Shape;378;p55"/>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marR="0" rtl="0" algn="l">
              <a:spcBef>
                <a:spcPts val="0"/>
              </a:spcBef>
              <a:buNone/>
              <a:defRPr b="0" i="0" sz="500" u="none" cap="none" strike="noStrike">
                <a:solidFill>
                  <a:schemeClr val="dk1"/>
                </a:solidFill>
                <a:latin typeface="Arial"/>
                <a:ea typeface="Arial"/>
                <a:cs typeface="Arial"/>
                <a:sym typeface="Arial"/>
              </a:defRPr>
            </a:lvl1pPr>
            <a:lvl2pPr indent="0" lvl="1" marL="0" marR="0" rtl="0" algn="l">
              <a:spcBef>
                <a:spcPts val="0"/>
              </a:spcBef>
              <a:buNone/>
              <a:defRPr b="0" i="0" sz="500" u="none" cap="none" strike="noStrike">
                <a:solidFill>
                  <a:schemeClr val="dk1"/>
                </a:solidFill>
                <a:latin typeface="Arial"/>
                <a:ea typeface="Arial"/>
                <a:cs typeface="Arial"/>
                <a:sym typeface="Arial"/>
              </a:defRPr>
            </a:lvl2pPr>
            <a:lvl3pPr indent="0" lvl="2" marL="0" marR="0" rtl="0" algn="l">
              <a:spcBef>
                <a:spcPts val="0"/>
              </a:spcBef>
              <a:buNone/>
              <a:defRPr b="0" i="0" sz="500" u="none" cap="none" strike="noStrike">
                <a:solidFill>
                  <a:schemeClr val="dk1"/>
                </a:solidFill>
                <a:latin typeface="Arial"/>
                <a:ea typeface="Arial"/>
                <a:cs typeface="Arial"/>
                <a:sym typeface="Arial"/>
              </a:defRPr>
            </a:lvl3pPr>
            <a:lvl4pPr indent="0" lvl="3" marL="0" marR="0" rtl="0" algn="l">
              <a:spcBef>
                <a:spcPts val="0"/>
              </a:spcBef>
              <a:buNone/>
              <a:defRPr b="0" i="0" sz="500" u="none" cap="none" strike="noStrike">
                <a:solidFill>
                  <a:schemeClr val="dk1"/>
                </a:solidFill>
                <a:latin typeface="Arial"/>
                <a:ea typeface="Arial"/>
                <a:cs typeface="Arial"/>
                <a:sym typeface="Arial"/>
              </a:defRPr>
            </a:lvl4pPr>
            <a:lvl5pPr indent="0" lvl="4" marL="0" marR="0" rtl="0" algn="l">
              <a:spcBef>
                <a:spcPts val="0"/>
              </a:spcBef>
              <a:buNone/>
              <a:defRPr b="0" i="0" sz="500" u="none" cap="none" strike="noStrike">
                <a:solidFill>
                  <a:schemeClr val="dk1"/>
                </a:solidFill>
                <a:latin typeface="Arial"/>
                <a:ea typeface="Arial"/>
                <a:cs typeface="Arial"/>
                <a:sym typeface="Arial"/>
              </a:defRPr>
            </a:lvl5pPr>
            <a:lvl6pPr indent="0" lvl="5" marL="0" marR="0" rtl="0" algn="l">
              <a:spcBef>
                <a:spcPts val="0"/>
              </a:spcBef>
              <a:buNone/>
              <a:defRPr b="0" i="0" sz="500" u="none" cap="none" strike="noStrike">
                <a:solidFill>
                  <a:schemeClr val="dk1"/>
                </a:solidFill>
                <a:latin typeface="Arial"/>
                <a:ea typeface="Arial"/>
                <a:cs typeface="Arial"/>
                <a:sym typeface="Arial"/>
              </a:defRPr>
            </a:lvl6pPr>
            <a:lvl7pPr indent="0" lvl="6" marL="0" marR="0" rtl="0" algn="l">
              <a:spcBef>
                <a:spcPts val="0"/>
              </a:spcBef>
              <a:buNone/>
              <a:defRPr b="0" i="0" sz="500" u="none" cap="none" strike="noStrike">
                <a:solidFill>
                  <a:schemeClr val="dk1"/>
                </a:solidFill>
                <a:latin typeface="Arial"/>
                <a:ea typeface="Arial"/>
                <a:cs typeface="Arial"/>
                <a:sym typeface="Arial"/>
              </a:defRPr>
            </a:lvl7pPr>
            <a:lvl8pPr indent="0" lvl="7" marL="0" marR="0" rtl="0" algn="l">
              <a:spcBef>
                <a:spcPts val="0"/>
              </a:spcBef>
              <a:buNone/>
              <a:defRPr b="0" i="0" sz="500" u="none" cap="none" strike="noStrike">
                <a:solidFill>
                  <a:schemeClr val="dk1"/>
                </a:solidFill>
                <a:latin typeface="Arial"/>
                <a:ea typeface="Arial"/>
                <a:cs typeface="Arial"/>
                <a:sym typeface="Arial"/>
              </a:defRPr>
            </a:lvl8pPr>
            <a:lvl9pPr indent="0" lvl="8" marL="0" marR="0" rtl="0" algn="l">
              <a:spcBef>
                <a:spcPts val="0"/>
              </a:spcBef>
              <a:buNone/>
              <a:defRPr b="0" i="0" sz="5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544">
          <p15:clr>
            <a:srgbClr val="F26B43"/>
          </p15:clr>
        </p15:guide>
        <p15:guide id="2" pos="214">
          <p15:clr>
            <a:srgbClr val="F26B43"/>
          </p15:clr>
        </p15:guide>
        <p15:guide id="3" orient="horz" pos="2957">
          <p15:clr>
            <a:srgbClr val="F26B43"/>
          </p15:clr>
        </p15:guide>
        <p15:guide id="4" orient="horz" pos="216">
          <p15:clr>
            <a:srgbClr val="F26B43"/>
          </p15:clr>
        </p15:guide>
        <p15:guide id="5" orient="horz" pos="3123">
          <p15:clr>
            <a:srgbClr val="F26B43"/>
          </p15:clr>
        </p15:guide>
        <p15:guide id="6" pos="487">
          <p15:clr>
            <a:srgbClr val="F26B43"/>
          </p15:clr>
        </p15:guide>
        <p15:guide id="7" pos="527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83" name="Shape 683"/>
        <p:cNvGrpSpPr/>
        <p:nvPr/>
      </p:nvGrpSpPr>
      <p:grpSpPr>
        <a:xfrm>
          <a:off x="0" y="0"/>
          <a:ext cx="0" cy="0"/>
          <a:chOff x="0" y="0"/>
          <a:chExt cx="0" cy="0"/>
        </a:xfrm>
      </p:grpSpPr>
      <p:sp>
        <p:nvSpPr>
          <p:cNvPr id="684" name="Google Shape;684;p96"/>
          <p:cNvSpPr txBox="1"/>
          <p:nvPr>
            <p:ph type="title"/>
          </p:nvPr>
        </p:nvSpPr>
        <p:spPr>
          <a:xfrm>
            <a:off x="342899" y="372092"/>
            <a:ext cx="8458201" cy="276999"/>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685" name="Google Shape;685;p96"/>
          <p:cNvSpPr txBox="1"/>
          <p:nvPr>
            <p:ph idx="1" type="body"/>
          </p:nvPr>
        </p:nvSpPr>
        <p:spPr>
          <a:xfrm>
            <a:off x="339328" y="1145042"/>
            <a:ext cx="8461771" cy="3102981"/>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04800" lvl="1" marL="914400" marR="0" rtl="0" algn="l">
              <a:lnSpc>
                <a:spcPct val="100000"/>
              </a:lnSpc>
              <a:spcBef>
                <a:spcPts val="4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304800" lvl="2" marL="1371600" marR="0" rtl="0" algn="l">
              <a:lnSpc>
                <a:spcPct val="100000"/>
              </a:lnSpc>
              <a:spcBef>
                <a:spcPts val="400"/>
              </a:spcBef>
              <a:spcAft>
                <a:spcPts val="0"/>
              </a:spcAft>
              <a:buClr>
                <a:schemeClr val="lt1"/>
              </a:buClr>
              <a:buSzPts val="1200"/>
              <a:buFont typeface="Cambria"/>
              <a:buChar char="⎻"/>
              <a:defRPr b="0" i="0" sz="1200" u="none" cap="none" strike="noStrike">
                <a:solidFill>
                  <a:schemeClr val="lt1"/>
                </a:solidFill>
                <a:latin typeface="Arial"/>
                <a:ea typeface="Arial"/>
                <a:cs typeface="Arial"/>
                <a:sym typeface="Arial"/>
              </a:defRPr>
            </a:lvl3pPr>
            <a:lvl4pPr indent="-304800" lvl="3" marL="1828800" marR="0" rtl="0" algn="l">
              <a:lnSpc>
                <a:spcPct val="100000"/>
              </a:lnSpc>
              <a:spcBef>
                <a:spcPts val="4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indent="-304800" lvl="4" marL="2286000" marR="0" rtl="0" algn="l">
              <a:lnSpc>
                <a:spcPct val="100000"/>
              </a:lnSpc>
              <a:spcBef>
                <a:spcPts val="4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686" name="Google Shape;686;p96"/>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100"/>
              <a:buNone/>
              <a:defRPr sz="500">
                <a:solidFill>
                  <a:schemeClr val="lt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lt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lt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lt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lt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lt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lt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lt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lt1"/>
                </a:solidFill>
                <a:latin typeface="Arial"/>
                <a:ea typeface="Arial"/>
                <a:cs typeface="Arial"/>
                <a:sym typeface="Arial"/>
              </a:defRPr>
            </a:lvl9pPr>
          </a:lstStyle>
          <a:p/>
        </p:txBody>
      </p:sp>
      <p:sp>
        <p:nvSpPr>
          <p:cNvPr id="687" name="Google Shape;687;p96"/>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lvl1pPr indent="0" lvl="0" marL="0" marR="0" rtl="0" algn="l">
              <a:spcBef>
                <a:spcPts val="0"/>
              </a:spcBef>
              <a:buNone/>
              <a:defRPr b="0" sz="500" u="none">
                <a:solidFill>
                  <a:schemeClr val="lt1"/>
                </a:solidFill>
                <a:latin typeface="Arial"/>
                <a:ea typeface="Arial"/>
                <a:cs typeface="Arial"/>
                <a:sym typeface="Arial"/>
              </a:defRPr>
            </a:lvl1pPr>
            <a:lvl2pPr indent="0" lvl="1" marL="0" marR="0" rtl="0" algn="l">
              <a:spcBef>
                <a:spcPts val="0"/>
              </a:spcBef>
              <a:buNone/>
              <a:defRPr b="0" sz="500" u="none">
                <a:solidFill>
                  <a:schemeClr val="lt1"/>
                </a:solidFill>
                <a:latin typeface="Arial"/>
                <a:ea typeface="Arial"/>
                <a:cs typeface="Arial"/>
                <a:sym typeface="Arial"/>
              </a:defRPr>
            </a:lvl2pPr>
            <a:lvl3pPr indent="0" lvl="2" marL="0" marR="0" rtl="0" algn="l">
              <a:spcBef>
                <a:spcPts val="0"/>
              </a:spcBef>
              <a:buNone/>
              <a:defRPr b="0" sz="500" u="none">
                <a:solidFill>
                  <a:schemeClr val="lt1"/>
                </a:solidFill>
                <a:latin typeface="Arial"/>
                <a:ea typeface="Arial"/>
                <a:cs typeface="Arial"/>
                <a:sym typeface="Arial"/>
              </a:defRPr>
            </a:lvl3pPr>
            <a:lvl4pPr indent="0" lvl="3" marL="0" marR="0" rtl="0" algn="l">
              <a:spcBef>
                <a:spcPts val="0"/>
              </a:spcBef>
              <a:buNone/>
              <a:defRPr b="0" sz="500" u="none">
                <a:solidFill>
                  <a:schemeClr val="lt1"/>
                </a:solidFill>
                <a:latin typeface="Arial"/>
                <a:ea typeface="Arial"/>
                <a:cs typeface="Arial"/>
                <a:sym typeface="Arial"/>
              </a:defRPr>
            </a:lvl4pPr>
            <a:lvl5pPr indent="0" lvl="4" marL="0" marR="0" rtl="0" algn="l">
              <a:spcBef>
                <a:spcPts val="0"/>
              </a:spcBef>
              <a:buNone/>
              <a:defRPr b="0" sz="500" u="none">
                <a:solidFill>
                  <a:schemeClr val="lt1"/>
                </a:solidFill>
                <a:latin typeface="Arial"/>
                <a:ea typeface="Arial"/>
                <a:cs typeface="Arial"/>
                <a:sym typeface="Arial"/>
              </a:defRPr>
            </a:lvl5pPr>
            <a:lvl6pPr indent="0" lvl="5" marL="0" marR="0" rtl="0" algn="l">
              <a:spcBef>
                <a:spcPts val="0"/>
              </a:spcBef>
              <a:buNone/>
              <a:defRPr b="0" sz="500" u="none">
                <a:solidFill>
                  <a:schemeClr val="lt1"/>
                </a:solidFill>
                <a:latin typeface="Arial"/>
                <a:ea typeface="Arial"/>
                <a:cs typeface="Arial"/>
                <a:sym typeface="Arial"/>
              </a:defRPr>
            </a:lvl6pPr>
            <a:lvl7pPr indent="0" lvl="6" marL="0" marR="0" rtl="0" algn="l">
              <a:spcBef>
                <a:spcPts val="0"/>
              </a:spcBef>
              <a:buNone/>
              <a:defRPr b="0" sz="500" u="none">
                <a:solidFill>
                  <a:schemeClr val="lt1"/>
                </a:solidFill>
                <a:latin typeface="Arial"/>
                <a:ea typeface="Arial"/>
                <a:cs typeface="Arial"/>
                <a:sym typeface="Arial"/>
              </a:defRPr>
            </a:lvl7pPr>
            <a:lvl8pPr indent="0" lvl="7" marL="0" marR="0" rtl="0" algn="l">
              <a:spcBef>
                <a:spcPts val="0"/>
              </a:spcBef>
              <a:buNone/>
              <a:defRPr b="0" sz="500" u="none">
                <a:solidFill>
                  <a:schemeClr val="lt1"/>
                </a:solidFill>
                <a:latin typeface="Arial"/>
                <a:ea typeface="Arial"/>
                <a:cs typeface="Arial"/>
                <a:sym typeface="Arial"/>
              </a:defRPr>
            </a:lvl8pPr>
            <a:lvl9pPr indent="0" lvl="8" marL="0" marR="0" rtl="0" algn="l">
              <a:spcBef>
                <a:spcPts val="0"/>
              </a:spcBef>
              <a:buNone/>
              <a:defRPr b="0" sz="500" u="non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74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544">
          <p15:clr>
            <a:srgbClr val="F26B43"/>
          </p15:clr>
        </p15:guide>
        <p15:guide id="2" pos="214">
          <p15:clr>
            <a:srgbClr val="F26B43"/>
          </p15:clr>
        </p15:guide>
        <p15:guide id="3" orient="horz" pos="2957">
          <p15:clr>
            <a:srgbClr val="F26B43"/>
          </p15:clr>
        </p15:guide>
        <p15:guide id="4" orient="horz" pos="216">
          <p15:clr>
            <a:srgbClr val="F26B43"/>
          </p15:clr>
        </p15:guide>
        <p15:guide id="5" orient="horz" pos="3123">
          <p15:clr>
            <a:srgbClr val="F26B43"/>
          </p15:clr>
        </p15:guide>
        <p15:guide id="6" pos="487">
          <p15:clr>
            <a:srgbClr val="F26B43"/>
          </p15:clr>
        </p15:guide>
        <p15:guide id="7" pos="527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 name="Shape 694"/>
        <p:cNvGrpSpPr/>
        <p:nvPr/>
      </p:nvGrpSpPr>
      <p:grpSpPr>
        <a:xfrm>
          <a:off x="0" y="0"/>
          <a:ext cx="0" cy="0"/>
          <a:chOff x="0" y="0"/>
          <a:chExt cx="0" cy="0"/>
        </a:xfrm>
      </p:grpSpPr>
      <p:sp>
        <p:nvSpPr>
          <p:cNvPr id="695" name="Google Shape;695;p98"/>
          <p:cNvSpPr txBox="1"/>
          <p:nvPr>
            <p:ph type="title"/>
          </p:nvPr>
        </p:nvSpPr>
        <p:spPr>
          <a:xfrm>
            <a:off x="339329" y="65901"/>
            <a:ext cx="8461800" cy="323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2100"/>
              <a:buFont typeface="Arial"/>
              <a:buNone/>
              <a:defRPr b="1" i="0" sz="21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96" name="Google Shape;696;p98"/>
          <p:cNvSpPr txBox="1"/>
          <p:nvPr>
            <p:ph idx="1" type="body"/>
          </p:nvPr>
        </p:nvSpPr>
        <p:spPr>
          <a:xfrm>
            <a:off x="339329" y="711565"/>
            <a:ext cx="8106300" cy="3102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8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400"/>
              </a:spcBef>
              <a:spcAft>
                <a:spcPts val="0"/>
              </a:spcAft>
              <a:buClr>
                <a:schemeClr val="dk1"/>
              </a:buClr>
              <a:buSzPts val="1200"/>
              <a:buFont typeface="Cambria"/>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97" name="Google Shape;697;p98"/>
          <p:cNvSpPr txBox="1"/>
          <p:nvPr>
            <p:ph idx="11" type="ftr"/>
          </p:nvPr>
        </p:nvSpPr>
        <p:spPr>
          <a:xfrm>
            <a:off x="781812" y="4743895"/>
            <a:ext cx="898500" cy="22770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100"/>
              <a:buNone/>
              <a:defRPr sz="700">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698" name="Google Shape;698;p98"/>
          <p:cNvSpPr txBox="1"/>
          <p:nvPr>
            <p:ph idx="12" type="sldNum"/>
          </p:nvPr>
        </p:nvSpPr>
        <p:spPr>
          <a:xfrm>
            <a:off x="342899" y="4743974"/>
            <a:ext cx="264000" cy="228000"/>
          </a:xfrm>
          <a:prstGeom prst="rect">
            <a:avLst/>
          </a:prstGeom>
          <a:noFill/>
          <a:ln>
            <a:noFill/>
          </a:ln>
        </p:spPr>
        <p:txBody>
          <a:bodyPr anchorCtr="0" anchor="b" bIns="0" lIns="0" spcFirstLastPara="1" rIns="0" wrap="square" tIns="0">
            <a:noAutofit/>
          </a:bodyPr>
          <a:lstStyle>
            <a:lvl1pPr indent="0" lvl="0" marL="0" marR="0" rtl="0" algn="l">
              <a:spcBef>
                <a:spcPts val="0"/>
              </a:spcBef>
              <a:buNone/>
              <a:defRPr sz="700">
                <a:solidFill>
                  <a:schemeClr val="dk1"/>
                </a:solidFill>
                <a:latin typeface="Arial"/>
                <a:ea typeface="Arial"/>
                <a:cs typeface="Arial"/>
                <a:sym typeface="Arial"/>
              </a:defRPr>
            </a:lvl1pPr>
            <a:lvl2pPr indent="0" lvl="1" marL="0" marR="0" rtl="0" algn="l">
              <a:spcBef>
                <a:spcPts val="0"/>
              </a:spcBef>
              <a:buNone/>
              <a:defRPr sz="700">
                <a:solidFill>
                  <a:schemeClr val="dk1"/>
                </a:solidFill>
                <a:latin typeface="Arial"/>
                <a:ea typeface="Arial"/>
                <a:cs typeface="Arial"/>
                <a:sym typeface="Arial"/>
              </a:defRPr>
            </a:lvl2pPr>
            <a:lvl3pPr indent="0" lvl="2" marL="0" marR="0" rtl="0" algn="l">
              <a:spcBef>
                <a:spcPts val="0"/>
              </a:spcBef>
              <a:buNone/>
              <a:defRPr sz="700">
                <a:solidFill>
                  <a:schemeClr val="dk1"/>
                </a:solidFill>
                <a:latin typeface="Arial"/>
                <a:ea typeface="Arial"/>
                <a:cs typeface="Arial"/>
                <a:sym typeface="Arial"/>
              </a:defRPr>
            </a:lvl3pPr>
            <a:lvl4pPr indent="0" lvl="3" marL="0" marR="0" rtl="0" algn="l">
              <a:spcBef>
                <a:spcPts val="0"/>
              </a:spcBef>
              <a:buNone/>
              <a:defRPr sz="700">
                <a:solidFill>
                  <a:schemeClr val="dk1"/>
                </a:solidFill>
                <a:latin typeface="Arial"/>
                <a:ea typeface="Arial"/>
                <a:cs typeface="Arial"/>
                <a:sym typeface="Arial"/>
              </a:defRPr>
            </a:lvl4pPr>
            <a:lvl5pPr indent="0" lvl="4" marL="0" marR="0" rtl="0" algn="l">
              <a:spcBef>
                <a:spcPts val="0"/>
              </a:spcBef>
              <a:buNone/>
              <a:defRPr sz="700">
                <a:solidFill>
                  <a:schemeClr val="dk1"/>
                </a:solidFill>
                <a:latin typeface="Arial"/>
                <a:ea typeface="Arial"/>
                <a:cs typeface="Arial"/>
                <a:sym typeface="Arial"/>
              </a:defRPr>
            </a:lvl5pPr>
            <a:lvl6pPr indent="0" lvl="5" marL="0" marR="0" rtl="0" algn="l">
              <a:spcBef>
                <a:spcPts val="0"/>
              </a:spcBef>
              <a:buNone/>
              <a:defRPr sz="700">
                <a:solidFill>
                  <a:schemeClr val="dk1"/>
                </a:solidFill>
                <a:latin typeface="Arial"/>
                <a:ea typeface="Arial"/>
                <a:cs typeface="Arial"/>
                <a:sym typeface="Arial"/>
              </a:defRPr>
            </a:lvl6pPr>
            <a:lvl7pPr indent="0" lvl="6" marL="0" marR="0" rtl="0" algn="l">
              <a:spcBef>
                <a:spcPts val="0"/>
              </a:spcBef>
              <a:buNone/>
              <a:defRPr sz="700">
                <a:solidFill>
                  <a:schemeClr val="dk1"/>
                </a:solidFill>
                <a:latin typeface="Arial"/>
                <a:ea typeface="Arial"/>
                <a:cs typeface="Arial"/>
                <a:sym typeface="Arial"/>
              </a:defRPr>
            </a:lvl7pPr>
            <a:lvl8pPr indent="0" lvl="7" marL="0" marR="0" rtl="0" algn="l">
              <a:spcBef>
                <a:spcPts val="0"/>
              </a:spcBef>
              <a:buNone/>
              <a:defRPr sz="700">
                <a:solidFill>
                  <a:schemeClr val="dk1"/>
                </a:solidFill>
                <a:latin typeface="Arial"/>
                <a:ea typeface="Arial"/>
                <a:cs typeface="Arial"/>
                <a:sym typeface="Arial"/>
              </a:defRPr>
            </a:lvl8pPr>
            <a:lvl9pPr indent="0" lvl="8" marL="0" marR="0" rtl="0" algn="l">
              <a:spcBef>
                <a:spcPts val="0"/>
              </a:spcBef>
              <a:buNone/>
              <a:defRPr sz="7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544">
          <p15:clr>
            <a:srgbClr val="F26B43"/>
          </p15:clr>
        </p15:guide>
        <p15:guide id="2" pos="214">
          <p15:clr>
            <a:srgbClr val="F26B43"/>
          </p15:clr>
        </p15:guide>
        <p15:guide id="3" orient="horz" pos="2957">
          <p15:clr>
            <a:srgbClr val="F26B43"/>
          </p15:clr>
        </p15:guide>
        <p15:guide id="4" orient="horz" pos="216">
          <p15:clr>
            <a:srgbClr val="F26B43"/>
          </p15:clr>
        </p15:guide>
        <p15:guide id="5" orient="horz" pos="312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0.xml"/><Relationship Id="rId3" Type="http://schemas.openxmlformats.org/officeDocument/2006/relationships/image" Target="../media/image3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xml"/><Relationship Id="rId3" Type="http://schemas.openxmlformats.org/officeDocument/2006/relationships/image" Target="../media/image32.jpg"/><Relationship Id="rId4" Type="http://schemas.openxmlformats.org/officeDocument/2006/relationships/image" Target="../media/image28.png"/><Relationship Id="rId5" Type="http://schemas.openxmlformats.org/officeDocument/2006/relationships/image" Target="../media/image41.png"/><Relationship Id="rId6" Type="http://schemas.openxmlformats.org/officeDocument/2006/relationships/image" Target="../media/image30.png"/><Relationship Id="rId7"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3.xml"/><Relationship Id="rId3" Type="http://schemas.openxmlformats.org/officeDocument/2006/relationships/image" Target="../media/image34.jpg"/><Relationship Id="rId4" Type="http://schemas.openxmlformats.org/officeDocument/2006/relationships/image" Target="../media/image3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4.xml"/><Relationship Id="rId3" Type="http://schemas.openxmlformats.org/officeDocument/2006/relationships/image" Target="../media/image3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xml"/><Relationship Id="rId3" Type="http://schemas.openxmlformats.org/officeDocument/2006/relationships/image" Target="../media/image3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xml"/><Relationship Id="rId3"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8.xml"/><Relationship Id="rId3" Type="http://schemas.openxmlformats.org/officeDocument/2006/relationships/image" Target="../media/image3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9.xml"/><Relationship Id="rId3"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12"/>
          <p:cNvSpPr txBox="1"/>
          <p:nvPr>
            <p:ph type="ctrTitle"/>
          </p:nvPr>
        </p:nvSpPr>
        <p:spPr>
          <a:xfrm>
            <a:off x="781812" y="1578820"/>
            <a:ext cx="3009900" cy="1371352"/>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accent1"/>
              </a:buClr>
              <a:buSzPts val="4100"/>
              <a:buFont typeface="Arial"/>
              <a:buNone/>
            </a:pPr>
            <a:r>
              <a:rPr lang="en-GB"/>
              <a:t>MEDICAL DEVICE FAILURE PREDICTION</a:t>
            </a:r>
            <a:endParaRPr/>
          </a:p>
        </p:txBody>
      </p:sp>
      <p:sp>
        <p:nvSpPr>
          <p:cNvPr id="802" name="Google Shape;802;p112"/>
          <p:cNvSpPr txBox="1"/>
          <p:nvPr/>
        </p:nvSpPr>
        <p:spPr>
          <a:xfrm>
            <a:off x="342899" y="4899352"/>
            <a:ext cx="264073" cy="9073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48"/>
              </a:buClr>
              <a:buSzPts val="500"/>
              <a:buFont typeface="Arial"/>
              <a:buNone/>
            </a:pPr>
            <a:fld id="{00000000-1234-1234-1234-123412341234}" type="slidenum">
              <a:rPr b="0" i="0" lang="en-GB" sz="500" u="none" cap="none" strike="noStrike">
                <a:solidFill>
                  <a:srgbClr val="000048"/>
                </a:solidFill>
                <a:latin typeface="Arial"/>
                <a:ea typeface="Arial"/>
                <a:cs typeface="Arial"/>
                <a:sym typeface="Arial"/>
              </a:rPr>
              <a:t>‹#›</a:t>
            </a:fld>
            <a:endParaRPr b="0" i="0" sz="500" u="none" cap="none" strike="noStrike">
              <a:solidFill>
                <a:srgbClr val="000048"/>
              </a:solidFill>
              <a:latin typeface="Arial"/>
              <a:ea typeface="Arial"/>
              <a:cs typeface="Arial"/>
              <a:sym typeface="Arial"/>
            </a:endParaRPr>
          </a:p>
        </p:txBody>
      </p:sp>
      <p:sp>
        <p:nvSpPr>
          <p:cNvPr id="803" name="Google Shape;803;p112"/>
          <p:cNvSpPr txBox="1"/>
          <p:nvPr>
            <p:ph idx="1" type="subTitle"/>
          </p:nvPr>
        </p:nvSpPr>
        <p:spPr>
          <a:xfrm>
            <a:off x="782242" y="3140964"/>
            <a:ext cx="3010661" cy="342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1500"/>
              <a:buNone/>
            </a:pPr>
            <a:r>
              <a:rPr lang="en-GB"/>
              <a:t>REC – TEAM 11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21"/>
          <p:cNvSpPr txBox="1"/>
          <p:nvPr>
            <p:ph idx="11" type="ftr"/>
          </p:nvPr>
        </p:nvSpPr>
        <p:spPr>
          <a:xfrm>
            <a:off x="781812" y="4697730"/>
            <a:ext cx="898634" cy="273844"/>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a:t>© 2023 Cognizant</a:t>
            </a:r>
            <a:endParaRPr/>
          </a:p>
        </p:txBody>
      </p:sp>
      <p:sp>
        <p:nvSpPr>
          <p:cNvPr id="895" name="Google Shape;895;p121"/>
          <p:cNvSpPr txBox="1"/>
          <p:nvPr>
            <p:ph idx="12" type="sldNum"/>
          </p:nvPr>
        </p:nvSpPr>
        <p:spPr>
          <a:xfrm>
            <a:off x="342899" y="4697729"/>
            <a:ext cx="264073" cy="27432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
        <p:nvSpPr>
          <p:cNvPr id="896" name="Google Shape;896;p121"/>
          <p:cNvSpPr/>
          <p:nvPr/>
        </p:nvSpPr>
        <p:spPr>
          <a:xfrm>
            <a:off x="0" y="896232"/>
            <a:ext cx="2550319" cy="316927"/>
          </a:xfrm>
          <a:prstGeom prst="homePlat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a:solidFill>
                  <a:schemeClr val="lt1"/>
                </a:solidFill>
              </a:rPr>
              <a:t>Random forest</a:t>
            </a:r>
            <a:endParaRPr sz="1400">
              <a:solidFill>
                <a:schemeClr val="lt1"/>
              </a:solidFill>
              <a:latin typeface="Arial"/>
              <a:ea typeface="Arial"/>
              <a:cs typeface="Arial"/>
              <a:sym typeface="Arial"/>
            </a:endParaRPr>
          </a:p>
        </p:txBody>
      </p:sp>
      <p:sp>
        <p:nvSpPr>
          <p:cNvPr id="897" name="Google Shape;897;p121"/>
          <p:cNvSpPr/>
          <p:nvPr/>
        </p:nvSpPr>
        <p:spPr>
          <a:xfrm>
            <a:off x="0" y="212008"/>
            <a:ext cx="3135508" cy="43407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a:solidFill>
                  <a:schemeClr val="lt1"/>
                </a:solidFill>
              </a:rPr>
              <a:t>MODEL TRAINING</a:t>
            </a:r>
            <a:endParaRPr sz="1100"/>
          </a:p>
        </p:txBody>
      </p:sp>
      <p:sp>
        <p:nvSpPr>
          <p:cNvPr id="898" name="Google Shape;898;p121"/>
          <p:cNvSpPr txBox="1"/>
          <p:nvPr/>
        </p:nvSpPr>
        <p:spPr>
          <a:xfrm>
            <a:off x="203525" y="1556275"/>
            <a:ext cx="5110800" cy="3663300"/>
          </a:xfrm>
          <a:prstGeom prst="rect">
            <a:avLst/>
          </a:prstGeom>
          <a:noFill/>
          <a:ln>
            <a:noFill/>
          </a:ln>
        </p:spPr>
        <p:txBody>
          <a:bodyPr anchorCtr="0" anchor="ctr" bIns="45700" lIns="91425" spcFirstLastPara="1" rIns="91425" wrap="square" tIns="45700">
            <a:spAutoFit/>
          </a:bodyPr>
          <a:lstStyle/>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Collection of the necessary details about the user’s medical device as input.</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Predicts the failure : Risk class (1, 2, or 3) of medical devices based on historical recall data.</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Uses multiple decision trees trained on features like device type, manufacturer, and cause of failure to improve the prediction.</a:t>
            </a:r>
            <a:endParaRPr sz="1600">
              <a:latin typeface="Times New Roman"/>
              <a:ea typeface="Times New Roman"/>
              <a:cs typeface="Times New Roman"/>
              <a:sym typeface="Times New Roman"/>
            </a:endParaRPr>
          </a:p>
          <a:p>
            <a:pPr indent="0" lvl="0" marL="91440" rtl="0" algn="just">
              <a:lnSpc>
                <a:spcPct val="150000"/>
              </a:lnSpc>
              <a:spcBef>
                <a:spcPts val="0"/>
              </a:spcBef>
              <a:spcAft>
                <a:spcPts val="0"/>
              </a:spcAft>
              <a:buNone/>
            </a:pPr>
            <a:r>
              <a:t/>
            </a:r>
            <a:endParaRPr sz="1600">
              <a:latin typeface="Times New Roman"/>
              <a:ea typeface="Times New Roman"/>
              <a:cs typeface="Times New Roman"/>
              <a:sym typeface="Times New Roman"/>
            </a:endParaRPr>
          </a:p>
          <a:p>
            <a:pPr indent="0" lvl="0" marL="749808" rtl="0" algn="just">
              <a:lnSpc>
                <a:spcPct val="15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p:txBody>
      </p:sp>
      <p:pic>
        <p:nvPicPr>
          <p:cNvPr id="899" name="Google Shape;899;p121"/>
          <p:cNvPicPr preferRelativeResize="0"/>
          <p:nvPr/>
        </p:nvPicPr>
        <p:blipFill rotWithShape="1">
          <a:blip r:embed="rId3">
            <a:alphaModFix/>
          </a:blip>
          <a:srcRect b="2832" l="0" r="0" t="1802"/>
          <a:stretch/>
        </p:blipFill>
        <p:spPr>
          <a:xfrm>
            <a:off x="5698675" y="481500"/>
            <a:ext cx="3035624" cy="44762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22"/>
          <p:cNvSpPr txBox="1"/>
          <p:nvPr>
            <p:ph idx="11" type="ftr"/>
          </p:nvPr>
        </p:nvSpPr>
        <p:spPr>
          <a:xfrm>
            <a:off x="781812" y="4697730"/>
            <a:ext cx="898500" cy="273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a:t>© 2023 Cognizant</a:t>
            </a:r>
            <a:endParaRPr/>
          </a:p>
        </p:txBody>
      </p:sp>
      <p:sp>
        <p:nvSpPr>
          <p:cNvPr id="905" name="Google Shape;905;p122"/>
          <p:cNvSpPr txBox="1"/>
          <p:nvPr>
            <p:ph idx="12" type="sldNum"/>
          </p:nvPr>
        </p:nvSpPr>
        <p:spPr>
          <a:xfrm>
            <a:off x="342899" y="4697729"/>
            <a:ext cx="264000" cy="2742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
        <p:nvSpPr>
          <p:cNvPr id="906" name="Google Shape;906;p122"/>
          <p:cNvSpPr/>
          <p:nvPr/>
        </p:nvSpPr>
        <p:spPr>
          <a:xfrm>
            <a:off x="0" y="896232"/>
            <a:ext cx="2550300" cy="316800"/>
          </a:xfrm>
          <a:prstGeom prst="homePlat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a:solidFill>
                  <a:schemeClr val="lt1"/>
                </a:solidFill>
              </a:rPr>
              <a:t>Random forest</a:t>
            </a:r>
            <a:endParaRPr sz="1400">
              <a:solidFill>
                <a:schemeClr val="lt1"/>
              </a:solidFill>
              <a:latin typeface="Arial"/>
              <a:ea typeface="Arial"/>
              <a:cs typeface="Arial"/>
              <a:sym typeface="Arial"/>
            </a:endParaRPr>
          </a:p>
        </p:txBody>
      </p:sp>
      <p:sp>
        <p:nvSpPr>
          <p:cNvPr id="907" name="Google Shape;907;p122"/>
          <p:cNvSpPr/>
          <p:nvPr/>
        </p:nvSpPr>
        <p:spPr>
          <a:xfrm>
            <a:off x="0" y="212008"/>
            <a:ext cx="3135600" cy="4341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a:solidFill>
                  <a:schemeClr val="lt1"/>
                </a:solidFill>
              </a:rPr>
              <a:t>MODEL TRAINING</a:t>
            </a:r>
            <a:endParaRPr sz="1100"/>
          </a:p>
        </p:txBody>
      </p:sp>
      <p:sp>
        <p:nvSpPr>
          <p:cNvPr id="908" name="Google Shape;908;p122"/>
          <p:cNvSpPr txBox="1"/>
          <p:nvPr/>
        </p:nvSpPr>
        <p:spPr>
          <a:xfrm>
            <a:off x="339350" y="1597900"/>
            <a:ext cx="4332600" cy="2401200"/>
          </a:xfrm>
          <a:prstGeom prst="rect">
            <a:avLst/>
          </a:prstGeom>
          <a:noFill/>
          <a:ln>
            <a:noFill/>
          </a:ln>
        </p:spPr>
        <p:txBody>
          <a:bodyPr anchorCtr="0" anchor="ctr" bIns="45700" lIns="91425" spcFirstLastPara="1" rIns="91425" wrap="square" tIns="45700">
            <a:spAutoFit/>
          </a:bodyPr>
          <a:lstStyle/>
          <a:p>
            <a:pPr indent="0" lvl="0" marL="0" rtl="0" algn="l">
              <a:lnSpc>
                <a:spcPct val="150000"/>
              </a:lnSpc>
              <a:spcBef>
                <a:spcPts val="1200"/>
              </a:spcBef>
              <a:spcAft>
                <a:spcPts val="0"/>
              </a:spcAft>
              <a:buNone/>
            </a:pPr>
            <a:r>
              <a:rPr b="1" lang="en-GB" sz="1600">
                <a:latin typeface="Times New Roman"/>
                <a:ea typeface="Times New Roman"/>
                <a:cs typeface="Times New Roman"/>
                <a:sym typeface="Times New Roman"/>
              </a:rPr>
              <a:t>Benefits :</a:t>
            </a:r>
            <a:endParaRPr b="1" sz="1600">
              <a:latin typeface="Times New Roman"/>
              <a:ea typeface="Times New Roman"/>
              <a:cs typeface="Times New Roman"/>
              <a:sym typeface="Times New Roman"/>
            </a:endParaRPr>
          </a:p>
          <a:p>
            <a:pPr indent="-323850" lvl="0" marL="457200" rtl="0" algn="l">
              <a:lnSpc>
                <a:spcPct val="150000"/>
              </a:lnSpc>
              <a:spcBef>
                <a:spcPts val="1200"/>
              </a:spcBef>
              <a:spcAft>
                <a:spcPts val="0"/>
              </a:spcAft>
              <a:buSzPts val="1500"/>
              <a:buFont typeface="Times New Roman"/>
              <a:buChar char="●"/>
            </a:pPr>
            <a:r>
              <a:rPr lang="en-GB" sz="1500">
                <a:latin typeface="Times New Roman"/>
                <a:ea typeface="Times New Roman"/>
                <a:cs typeface="Times New Roman"/>
                <a:sym typeface="Times New Roman"/>
              </a:rPr>
              <a:t>Accurate Risk Prediction</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GB" sz="1500">
                <a:latin typeface="Times New Roman"/>
                <a:ea typeface="Times New Roman"/>
                <a:cs typeface="Times New Roman"/>
                <a:sym typeface="Times New Roman"/>
              </a:rPr>
              <a:t>Handles Complex Data</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GB" sz="1500">
                <a:latin typeface="Times New Roman"/>
                <a:ea typeface="Times New Roman"/>
                <a:cs typeface="Times New Roman"/>
                <a:sym typeface="Times New Roman"/>
              </a:rPr>
              <a:t>Mitigates Overfitting</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GB" sz="1500">
                <a:latin typeface="Times New Roman"/>
                <a:ea typeface="Times New Roman"/>
                <a:cs typeface="Times New Roman"/>
                <a:sym typeface="Times New Roman"/>
              </a:rPr>
              <a:t>Feature Importance</a:t>
            </a:r>
            <a:endParaRPr sz="2000">
              <a:solidFill>
                <a:srgbClr val="000000"/>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t/>
            </a:r>
            <a:endParaRPr sz="1600">
              <a:solidFill>
                <a:srgbClr val="000000"/>
              </a:solidFill>
              <a:latin typeface="Times New Roman"/>
              <a:ea typeface="Times New Roman"/>
              <a:cs typeface="Times New Roman"/>
              <a:sym typeface="Times New Roman"/>
            </a:endParaRPr>
          </a:p>
        </p:txBody>
      </p:sp>
      <p:sp>
        <p:nvSpPr>
          <p:cNvPr id="909" name="Google Shape;909;p122"/>
          <p:cNvSpPr txBox="1"/>
          <p:nvPr/>
        </p:nvSpPr>
        <p:spPr>
          <a:xfrm>
            <a:off x="4572000" y="1597900"/>
            <a:ext cx="4332600" cy="2054700"/>
          </a:xfrm>
          <a:prstGeom prst="rect">
            <a:avLst/>
          </a:prstGeom>
          <a:noFill/>
          <a:ln>
            <a:noFill/>
          </a:ln>
        </p:spPr>
        <p:txBody>
          <a:bodyPr anchorCtr="0" anchor="ctr" bIns="45700" lIns="91425" spcFirstLastPara="1" rIns="91425" wrap="square" tIns="45700">
            <a:spAutoFit/>
          </a:bodyPr>
          <a:lstStyle/>
          <a:p>
            <a:pPr indent="0" lvl="0" marL="0" rtl="0" algn="l">
              <a:lnSpc>
                <a:spcPct val="150000"/>
              </a:lnSpc>
              <a:spcBef>
                <a:spcPts val="1200"/>
              </a:spcBef>
              <a:spcAft>
                <a:spcPts val="0"/>
              </a:spcAft>
              <a:buNone/>
            </a:pPr>
            <a:r>
              <a:rPr b="1" lang="en-GB" sz="1600">
                <a:latin typeface="Times New Roman"/>
                <a:ea typeface="Times New Roman"/>
                <a:cs typeface="Times New Roman"/>
                <a:sym typeface="Times New Roman"/>
              </a:rPr>
              <a:t>Uniqueness :</a:t>
            </a:r>
            <a:endParaRPr b="1" sz="1600">
              <a:latin typeface="Times New Roman"/>
              <a:ea typeface="Times New Roman"/>
              <a:cs typeface="Times New Roman"/>
              <a:sym typeface="Times New Roman"/>
            </a:endParaRPr>
          </a:p>
          <a:p>
            <a:pPr indent="-323850" lvl="0" marL="457200" rtl="0" algn="l">
              <a:lnSpc>
                <a:spcPct val="150000"/>
              </a:lnSpc>
              <a:spcBef>
                <a:spcPts val="1200"/>
              </a:spcBef>
              <a:spcAft>
                <a:spcPts val="0"/>
              </a:spcAft>
              <a:buSzPts val="1500"/>
              <a:buChar char="●"/>
            </a:pPr>
            <a:r>
              <a:rPr lang="en-GB" sz="1500">
                <a:latin typeface="Times New Roman"/>
                <a:ea typeface="Times New Roman"/>
                <a:cs typeface="Times New Roman"/>
                <a:sym typeface="Times New Roman"/>
              </a:rPr>
              <a:t>Handles Missing Data</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Char char="●"/>
            </a:pPr>
            <a:r>
              <a:rPr lang="en-GB" sz="1500">
                <a:latin typeface="Times New Roman"/>
                <a:ea typeface="Times New Roman"/>
                <a:cs typeface="Times New Roman"/>
                <a:sym typeface="Times New Roman"/>
              </a:rPr>
              <a:t>Non-linear Relationships</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Char char="●"/>
            </a:pPr>
            <a:r>
              <a:rPr lang="en-GB" sz="1500">
                <a:latin typeface="Times New Roman"/>
                <a:ea typeface="Times New Roman"/>
                <a:cs typeface="Times New Roman"/>
                <a:sym typeface="Times New Roman"/>
              </a:rPr>
              <a:t>Scalability</a:t>
            </a:r>
            <a:endParaRPr sz="2000">
              <a:solidFill>
                <a:srgbClr val="000000"/>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t/>
            </a:r>
            <a:endParaRPr sz="1600">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23"/>
          <p:cNvSpPr txBox="1"/>
          <p:nvPr>
            <p:ph idx="12" type="sldNum"/>
          </p:nvPr>
        </p:nvSpPr>
        <p:spPr>
          <a:xfrm>
            <a:off x="342899" y="4697729"/>
            <a:ext cx="264000" cy="2742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
        <p:nvSpPr>
          <p:cNvPr id="915" name="Google Shape;915;p123"/>
          <p:cNvSpPr txBox="1"/>
          <p:nvPr/>
        </p:nvSpPr>
        <p:spPr>
          <a:xfrm>
            <a:off x="342900" y="342900"/>
            <a:ext cx="7856400" cy="811200"/>
          </a:xfrm>
          <a:prstGeom prst="rect">
            <a:avLst/>
          </a:prstGeom>
          <a:noFill/>
          <a:ln>
            <a:noFill/>
          </a:ln>
        </p:spPr>
        <p:txBody>
          <a:bodyPr anchorCtr="0" anchor="b" bIns="45700" lIns="91425" spcFirstLastPara="1" rIns="91425" wrap="square" tIns="45700">
            <a:normAutofit lnSpcReduction="10000"/>
          </a:bodyPr>
          <a:lstStyle/>
          <a:p>
            <a:pPr indent="0" lvl="0" marL="0" rtl="0" algn="l">
              <a:lnSpc>
                <a:spcPct val="85000"/>
              </a:lnSpc>
              <a:spcBef>
                <a:spcPts val="0"/>
              </a:spcBef>
              <a:spcAft>
                <a:spcPts val="0"/>
              </a:spcAft>
              <a:buNone/>
            </a:pPr>
            <a:r>
              <a:rPr b="1" lang="en-GB" sz="2800">
                <a:solidFill>
                  <a:srgbClr val="3F3F3F"/>
                </a:solidFill>
                <a:latin typeface="Times New Roman"/>
                <a:ea typeface="Times New Roman"/>
                <a:cs typeface="Times New Roman"/>
                <a:sym typeface="Times New Roman"/>
              </a:rPr>
              <a:t>MODEL  PERFORMANCE METRICS</a:t>
            </a:r>
            <a:endParaRPr b="1" sz="2800">
              <a:solidFill>
                <a:srgbClr val="3F3F3F"/>
              </a:solidFill>
              <a:latin typeface="Times New Roman"/>
              <a:ea typeface="Times New Roman"/>
              <a:cs typeface="Times New Roman"/>
              <a:sym typeface="Times New Roman"/>
            </a:endParaRPr>
          </a:p>
          <a:p>
            <a:pPr indent="0" lvl="0" marL="0" rtl="0" algn="l">
              <a:lnSpc>
                <a:spcPct val="85000"/>
              </a:lnSpc>
              <a:spcBef>
                <a:spcPts val="0"/>
              </a:spcBef>
              <a:spcAft>
                <a:spcPts val="0"/>
              </a:spcAft>
              <a:buNone/>
            </a:pPr>
            <a:r>
              <a:t/>
            </a:r>
            <a:endParaRPr b="1" sz="2800">
              <a:solidFill>
                <a:srgbClr val="3F3F3F"/>
              </a:solidFill>
              <a:latin typeface="Times New Roman"/>
              <a:ea typeface="Times New Roman"/>
              <a:cs typeface="Times New Roman"/>
              <a:sym typeface="Times New Roman"/>
            </a:endParaRPr>
          </a:p>
        </p:txBody>
      </p:sp>
      <p:sp>
        <p:nvSpPr>
          <p:cNvPr id="916" name="Google Shape;916;p123"/>
          <p:cNvSpPr txBox="1"/>
          <p:nvPr/>
        </p:nvSpPr>
        <p:spPr>
          <a:xfrm>
            <a:off x="436463" y="1016605"/>
            <a:ext cx="3470400" cy="3586500"/>
          </a:xfrm>
          <a:prstGeom prst="rect">
            <a:avLst/>
          </a:prstGeom>
          <a:noFill/>
          <a:ln>
            <a:noFill/>
          </a:ln>
        </p:spPr>
        <p:txBody>
          <a:bodyPr anchorCtr="0" anchor="ctr" bIns="45700" lIns="91425" spcFirstLastPara="1" rIns="91425" wrap="square" tIns="45700">
            <a:spAutoFit/>
          </a:bodyPr>
          <a:lstStyle/>
          <a:p>
            <a:pPr indent="0" lvl="0" marL="91440" rtl="0" algn="just">
              <a:lnSpc>
                <a:spcPct val="150000"/>
              </a:lnSpc>
              <a:spcBef>
                <a:spcPts val="0"/>
              </a:spcBef>
              <a:spcAft>
                <a:spcPts val="0"/>
              </a:spcAft>
              <a:buNone/>
            </a:pPr>
            <a:r>
              <a:t/>
            </a:r>
            <a:endParaRPr sz="2000">
              <a:solidFill>
                <a:srgbClr val="000000"/>
              </a:solidFill>
              <a:latin typeface="Times New Roman"/>
              <a:ea typeface="Times New Roman"/>
              <a:cs typeface="Times New Roman"/>
              <a:sym typeface="Times New Roman"/>
            </a:endParaRPr>
          </a:p>
          <a:p>
            <a:pPr indent="-127000" lvl="0" marL="91440" rtl="0" algn="just">
              <a:lnSpc>
                <a:spcPct val="150000"/>
              </a:lnSpc>
              <a:spcBef>
                <a:spcPts val="0"/>
              </a:spcBef>
              <a:spcAft>
                <a:spcPts val="0"/>
              </a:spcAft>
              <a:buClr>
                <a:srgbClr val="000000"/>
              </a:buClr>
              <a:buSzPts val="2000"/>
              <a:buFont typeface="Arial"/>
              <a:buChar char="•"/>
            </a:pPr>
            <a:r>
              <a:rPr lang="en-GB" sz="2000">
                <a:solidFill>
                  <a:srgbClr val="000000"/>
                </a:solidFill>
                <a:latin typeface="Times New Roman"/>
                <a:ea typeface="Times New Roman"/>
                <a:cs typeface="Times New Roman"/>
                <a:sym typeface="Times New Roman"/>
              </a:rPr>
              <a:t>  Accuracy</a:t>
            </a:r>
            <a:r>
              <a:rPr lang="en-GB" sz="2000">
                <a:latin typeface="Times New Roman"/>
                <a:ea typeface="Times New Roman"/>
                <a:cs typeface="Times New Roman"/>
                <a:sym typeface="Times New Roman"/>
              </a:rPr>
              <a:t> :</a:t>
            </a:r>
            <a:endParaRPr sz="2000">
              <a:solidFill>
                <a:srgbClr val="000000"/>
              </a:solidFill>
              <a:latin typeface="Times New Roman"/>
              <a:ea typeface="Times New Roman"/>
              <a:cs typeface="Times New Roman"/>
              <a:sym typeface="Times New Roman"/>
            </a:endParaRPr>
          </a:p>
          <a:p>
            <a:pPr indent="0" lvl="1" marL="0" rtl="0" algn="just">
              <a:lnSpc>
                <a:spcPct val="150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127000" lvl="0" marL="91440" rtl="0" algn="just">
              <a:lnSpc>
                <a:spcPct val="150000"/>
              </a:lnSpc>
              <a:spcBef>
                <a:spcPts val="0"/>
              </a:spcBef>
              <a:spcAft>
                <a:spcPts val="0"/>
              </a:spcAft>
              <a:buClr>
                <a:srgbClr val="000000"/>
              </a:buClr>
              <a:buSzPts val="2000"/>
              <a:buFont typeface="Arial"/>
              <a:buChar char="•"/>
            </a:pPr>
            <a:r>
              <a:rPr lang="en-GB" sz="2000">
                <a:solidFill>
                  <a:srgbClr val="000000"/>
                </a:solidFill>
                <a:latin typeface="Times New Roman"/>
                <a:ea typeface="Times New Roman"/>
                <a:cs typeface="Times New Roman"/>
                <a:sym typeface="Times New Roman"/>
              </a:rPr>
              <a:t>  F1-Score :</a:t>
            </a:r>
            <a:endParaRPr sz="2000">
              <a:solidFill>
                <a:srgbClr val="000000"/>
              </a:solidFill>
              <a:latin typeface="Times New Roman"/>
              <a:ea typeface="Times New Roman"/>
              <a:cs typeface="Times New Roman"/>
              <a:sym typeface="Times New Roman"/>
            </a:endParaRPr>
          </a:p>
          <a:p>
            <a:pPr indent="0" lvl="0" marL="91440" rtl="0" algn="just">
              <a:lnSpc>
                <a:spcPct val="150000"/>
              </a:lnSpc>
              <a:spcBef>
                <a:spcPts val="0"/>
              </a:spcBef>
              <a:spcAft>
                <a:spcPts val="0"/>
              </a:spcAft>
              <a:buNone/>
            </a:pPr>
            <a:r>
              <a:t/>
            </a:r>
            <a:endParaRPr sz="2000">
              <a:solidFill>
                <a:srgbClr val="000000"/>
              </a:solidFill>
              <a:latin typeface="Times New Roman"/>
              <a:ea typeface="Times New Roman"/>
              <a:cs typeface="Times New Roman"/>
              <a:sym typeface="Times New Roman"/>
            </a:endParaRPr>
          </a:p>
          <a:p>
            <a:pPr indent="-114300" lvl="0" marL="91440" rtl="0" algn="just">
              <a:lnSpc>
                <a:spcPct val="150000"/>
              </a:lnSpc>
              <a:spcBef>
                <a:spcPts val="0"/>
              </a:spcBef>
              <a:spcAft>
                <a:spcPts val="0"/>
              </a:spcAft>
              <a:buClr>
                <a:srgbClr val="000000"/>
              </a:buClr>
              <a:buSzPts val="1800"/>
              <a:buFont typeface="Times New Roman"/>
              <a:buChar char="•"/>
            </a:pPr>
            <a:r>
              <a:rPr lang="en-GB" sz="2000">
                <a:solidFill>
                  <a:srgbClr val="000000"/>
                </a:solidFill>
                <a:latin typeface="Times New Roman"/>
                <a:ea typeface="Times New Roman"/>
                <a:cs typeface="Times New Roman"/>
                <a:sym typeface="Times New Roman"/>
              </a:rPr>
              <a:t>  Precision :</a:t>
            </a:r>
            <a:endParaRPr sz="2000">
              <a:solidFill>
                <a:srgbClr val="000000"/>
              </a:solidFill>
              <a:latin typeface="Times New Roman"/>
              <a:ea typeface="Times New Roman"/>
              <a:cs typeface="Times New Roman"/>
              <a:sym typeface="Times New Roman"/>
            </a:endParaRPr>
          </a:p>
          <a:p>
            <a:pPr indent="0" lvl="0" marL="91440" rtl="0" algn="just">
              <a:lnSpc>
                <a:spcPct val="150000"/>
              </a:lnSpc>
              <a:spcBef>
                <a:spcPts val="0"/>
              </a:spcBef>
              <a:spcAft>
                <a:spcPts val="0"/>
              </a:spcAft>
              <a:buNone/>
            </a:pPr>
            <a:r>
              <a:t/>
            </a:r>
            <a:endParaRPr sz="2000">
              <a:solidFill>
                <a:srgbClr val="000000"/>
              </a:solidFill>
              <a:latin typeface="Times New Roman"/>
              <a:ea typeface="Times New Roman"/>
              <a:cs typeface="Times New Roman"/>
              <a:sym typeface="Times New Roman"/>
            </a:endParaRPr>
          </a:p>
          <a:p>
            <a:pPr indent="-114300" lvl="0" marL="91440" rtl="0" algn="just">
              <a:lnSpc>
                <a:spcPct val="150000"/>
              </a:lnSpc>
              <a:spcBef>
                <a:spcPts val="0"/>
              </a:spcBef>
              <a:spcAft>
                <a:spcPts val="0"/>
              </a:spcAft>
              <a:buClr>
                <a:srgbClr val="000000"/>
              </a:buClr>
              <a:buSzPts val="1800"/>
              <a:buFont typeface="Times New Roman"/>
              <a:buChar char="•"/>
            </a:pPr>
            <a:r>
              <a:rPr lang="en-GB" sz="2000">
                <a:solidFill>
                  <a:srgbClr val="000000"/>
                </a:solidFill>
                <a:latin typeface="Times New Roman"/>
                <a:ea typeface="Times New Roman"/>
                <a:cs typeface="Times New Roman"/>
                <a:sym typeface="Times New Roman"/>
              </a:rPr>
              <a:t>  Recall :</a:t>
            </a:r>
            <a:endParaRPr sz="2000">
              <a:solidFill>
                <a:srgbClr val="000000"/>
              </a:solidFill>
              <a:latin typeface="Times New Roman"/>
              <a:ea typeface="Times New Roman"/>
              <a:cs typeface="Times New Roman"/>
              <a:sym typeface="Times New Roman"/>
            </a:endParaRPr>
          </a:p>
        </p:txBody>
      </p:sp>
      <p:pic>
        <p:nvPicPr>
          <p:cNvPr id="917" name="Google Shape;917;p123"/>
          <p:cNvPicPr preferRelativeResize="0"/>
          <p:nvPr/>
        </p:nvPicPr>
        <p:blipFill rotWithShape="1">
          <a:blip r:embed="rId3">
            <a:alphaModFix/>
          </a:blip>
          <a:srcRect b="0" l="0" r="0" t="0"/>
          <a:stretch/>
        </p:blipFill>
        <p:spPr>
          <a:xfrm>
            <a:off x="5191750" y="1617925"/>
            <a:ext cx="3417849" cy="2807299"/>
          </a:xfrm>
          <a:prstGeom prst="rect">
            <a:avLst/>
          </a:prstGeom>
          <a:noFill/>
          <a:ln>
            <a:noFill/>
          </a:ln>
        </p:spPr>
      </p:pic>
      <p:pic>
        <p:nvPicPr>
          <p:cNvPr id="918" name="Google Shape;918;p123"/>
          <p:cNvPicPr preferRelativeResize="0"/>
          <p:nvPr/>
        </p:nvPicPr>
        <p:blipFill rotWithShape="1">
          <a:blip r:embed="rId4">
            <a:alphaModFix/>
          </a:blip>
          <a:srcRect b="0" l="0" r="0" t="0"/>
          <a:stretch/>
        </p:blipFill>
        <p:spPr>
          <a:xfrm>
            <a:off x="2049569" y="1501922"/>
            <a:ext cx="2522424" cy="470900"/>
          </a:xfrm>
          <a:prstGeom prst="rect">
            <a:avLst/>
          </a:prstGeom>
          <a:noFill/>
          <a:ln>
            <a:noFill/>
          </a:ln>
        </p:spPr>
      </p:pic>
      <p:pic>
        <p:nvPicPr>
          <p:cNvPr id="919" name="Google Shape;919;p123"/>
          <p:cNvPicPr preferRelativeResize="0"/>
          <p:nvPr/>
        </p:nvPicPr>
        <p:blipFill rotWithShape="1">
          <a:blip r:embed="rId5">
            <a:alphaModFix/>
          </a:blip>
          <a:srcRect b="0" l="0" r="12846" t="0"/>
          <a:stretch/>
        </p:blipFill>
        <p:spPr>
          <a:xfrm>
            <a:off x="2049575" y="2320650"/>
            <a:ext cx="2522425" cy="470900"/>
          </a:xfrm>
          <a:prstGeom prst="rect">
            <a:avLst/>
          </a:prstGeom>
          <a:noFill/>
          <a:ln>
            <a:noFill/>
          </a:ln>
        </p:spPr>
      </p:pic>
      <p:pic>
        <p:nvPicPr>
          <p:cNvPr id="920" name="Google Shape;920;p123"/>
          <p:cNvPicPr preferRelativeResize="0"/>
          <p:nvPr/>
        </p:nvPicPr>
        <p:blipFill>
          <a:blip r:embed="rId6">
            <a:alphaModFix/>
          </a:blip>
          <a:stretch>
            <a:fillRect/>
          </a:stretch>
        </p:blipFill>
        <p:spPr>
          <a:xfrm>
            <a:off x="2049575" y="3259625"/>
            <a:ext cx="2522425" cy="421725"/>
          </a:xfrm>
          <a:prstGeom prst="rect">
            <a:avLst/>
          </a:prstGeom>
          <a:noFill/>
          <a:ln>
            <a:noFill/>
          </a:ln>
        </p:spPr>
      </p:pic>
      <p:pic>
        <p:nvPicPr>
          <p:cNvPr id="921" name="Google Shape;921;p123"/>
          <p:cNvPicPr preferRelativeResize="0"/>
          <p:nvPr/>
        </p:nvPicPr>
        <p:blipFill rotWithShape="1">
          <a:blip r:embed="rId7">
            <a:alphaModFix/>
          </a:blip>
          <a:srcRect b="0" l="0" r="6279" t="0"/>
          <a:stretch/>
        </p:blipFill>
        <p:spPr>
          <a:xfrm>
            <a:off x="2049575" y="4026550"/>
            <a:ext cx="2522425" cy="524450"/>
          </a:xfrm>
          <a:prstGeom prst="rect">
            <a:avLst/>
          </a:prstGeom>
          <a:noFill/>
          <a:ln>
            <a:noFill/>
          </a:ln>
        </p:spPr>
      </p:pic>
      <p:cxnSp>
        <p:nvCxnSpPr>
          <p:cNvPr id="922" name="Google Shape;922;p123"/>
          <p:cNvCxnSpPr/>
          <p:nvPr/>
        </p:nvCxnSpPr>
        <p:spPr>
          <a:xfrm>
            <a:off x="281310" y="1040167"/>
            <a:ext cx="8590200" cy="0"/>
          </a:xfrm>
          <a:prstGeom prst="straightConnector1">
            <a:avLst/>
          </a:prstGeom>
          <a:noFill/>
          <a:ln cap="flat" cmpd="sng" w="19050">
            <a:solidFill>
              <a:schemeClr val="accent1"/>
            </a:solidFill>
            <a:prstDash val="solid"/>
            <a:miter lim="800000"/>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24"/>
          <p:cNvSpPr txBox="1"/>
          <p:nvPr>
            <p:ph type="ctrTitle"/>
          </p:nvPr>
        </p:nvSpPr>
        <p:spPr>
          <a:xfrm>
            <a:off x="3147375" y="-3375"/>
            <a:ext cx="2694825" cy="4734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1"/>
              </a:buClr>
              <a:buSzPts val="4500"/>
              <a:buFont typeface="Arial"/>
              <a:buNone/>
            </a:pPr>
            <a:r>
              <a:rPr b="1" lang="en-GB" sz="3100"/>
              <a:t>User Interface</a:t>
            </a:r>
            <a:endParaRPr sz="3100"/>
          </a:p>
        </p:txBody>
      </p:sp>
      <p:sp>
        <p:nvSpPr>
          <p:cNvPr id="928" name="Google Shape;928;p124"/>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a:t>© 2023 Cognizant</a:t>
            </a:r>
            <a:endParaRPr/>
          </a:p>
        </p:txBody>
      </p:sp>
      <p:sp>
        <p:nvSpPr>
          <p:cNvPr id="929" name="Google Shape;929;p124"/>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dk1"/>
              </a:buClr>
              <a:buSzPts val="500"/>
              <a:buFont typeface="Arial"/>
              <a:buNone/>
            </a:pPr>
            <a:fld id="{00000000-1234-1234-1234-123412341234}" type="slidenum">
              <a:rPr lang="en-GB"/>
              <a:t>‹#›</a:t>
            </a:fld>
            <a:endParaRPr/>
          </a:p>
        </p:txBody>
      </p:sp>
      <p:sp>
        <p:nvSpPr>
          <p:cNvPr id="930" name="Google Shape;930;p124"/>
          <p:cNvSpPr txBox="1"/>
          <p:nvPr>
            <p:ph idx="1" type="body"/>
          </p:nvPr>
        </p:nvSpPr>
        <p:spPr>
          <a:xfrm>
            <a:off x="1088871" y="2923163"/>
            <a:ext cx="264150" cy="97155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6DB33F"/>
              </a:buClr>
              <a:buSzPts val="1200"/>
              <a:buNone/>
            </a:pPr>
            <a:r>
              <a:t/>
            </a:r>
            <a:endParaRPr sz="1200">
              <a:latin typeface="Calibri"/>
              <a:ea typeface="Calibri"/>
              <a:cs typeface="Calibri"/>
              <a:sym typeface="Calibri"/>
            </a:endParaRPr>
          </a:p>
          <a:p>
            <a:pPr indent="0" lvl="0" marL="0" rtl="0" algn="l">
              <a:lnSpc>
                <a:spcPct val="100000"/>
              </a:lnSpc>
              <a:spcBef>
                <a:spcPts val="800"/>
              </a:spcBef>
              <a:spcAft>
                <a:spcPts val="0"/>
              </a:spcAft>
              <a:buClr>
                <a:srgbClr val="6DB33F"/>
              </a:buClr>
              <a:buSzPts val="1200"/>
              <a:buNone/>
            </a:pPr>
            <a:r>
              <a:rPr lang="en-GB" sz="1200">
                <a:latin typeface="Calibri"/>
                <a:ea typeface="Calibri"/>
                <a:cs typeface="Calibri"/>
                <a:sym typeface="Calibri"/>
              </a:rPr>
              <a:t> </a:t>
            </a:r>
            <a:endParaRPr/>
          </a:p>
          <a:p>
            <a:pPr indent="0" lvl="0" marL="0" rtl="0" algn="l">
              <a:lnSpc>
                <a:spcPct val="100000"/>
              </a:lnSpc>
              <a:spcBef>
                <a:spcPts val="800"/>
              </a:spcBef>
              <a:spcAft>
                <a:spcPts val="0"/>
              </a:spcAft>
              <a:buClr>
                <a:schemeClr val="dk1"/>
              </a:buClr>
              <a:buSzPts val="1200"/>
              <a:buNone/>
            </a:pPr>
            <a:r>
              <a:t/>
            </a:r>
            <a:endParaRPr/>
          </a:p>
        </p:txBody>
      </p:sp>
      <p:pic>
        <p:nvPicPr>
          <p:cNvPr id="931" name="Google Shape;931;p124"/>
          <p:cNvPicPr preferRelativeResize="0"/>
          <p:nvPr/>
        </p:nvPicPr>
        <p:blipFill>
          <a:blip r:embed="rId3">
            <a:alphaModFix/>
          </a:blip>
          <a:stretch>
            <a:fillRect/>
          </a:stretch>
        </p:blipFill>
        <p:spPr>
          <a:xfrm>
            <a:off x="89675" y="999825"/>
            <a:ext cx="4482326" cy="2762576"/>
          </a:xfrm>
          <a:prstGeom prst="rect">
            <a:avLst/>
          </a:prstGeom>
          <a:noFill/>
          <a:ln>
            <a:noFill/>
          </a:ln>
        </p:spPr>
      </p:pic>
      <p:pic>
        <p:nvPicPr>
          <p:cNvPr id="932" name="Google Shape;932;p124"/>
          <p:cNvPicPr preferRelativeResize="0"/>
          <p:nvPr/>
        </p:nvPicPr>
        <p:blipFill>
          <a:blip r:embed="rId4">
            <a:alphaModFix/>
          </a:blip>
          <a:stretch>
            <a:fillRect/>
          </a:stretch>
        </p:blipFill>
        <p:spPr>
          <a:xfrm>
            <a:off x="4615900" y="999825"/>
            <a:ext cx="4304400" cy="27625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25"/>
          <p:cNvSpPr txBox="1"/>
          <p:nvPr>
            <p:ph idx="12" type="sldNum"/>
          </p:nvPr>
        </p:nvSpPr>
        <p:spPr>
          <a:xfrm>
            <a:off x="342899" y="4743974"/>
            <a:ext cx="264000" cy="228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
        <p:nvSpPr>
          <p:cNvPr id="939" name="Google Shape;939;p125"/>
          <p:cNvSpPr txBox="1"/>
          <p:nvPr>
            <p:ph idx="12" type="sldNum"/>
          </p:nvPr>
        </p:nvSpPr>
        <p:spPr>
          <a:xfrm>
            <a:off x="342899" y="4697729"/>
            <a:ext cx="264000" cy="2742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
        <p:nvSpPr>
          <p:cNvPr id="940" name="Google Shape;940;p125"/>
          <p:cNvSpPr txBox="1"/>
          <p:nvPr/>
        </p:nvSpPr>
        <p:spPr>
          <a:xfrm>
            <a:off x="3549475" y="342900"/>
            <a:ext cx="1831800" cy="5526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rgbClr val="000000"/>
              </a:buClr>
              <a:buFont typeface="Arial"/>
              <a:buNone/>
            </a:pPr>
            <a:r>
              <a:rPr b="1" lang="en-GB" sz="2817">
                <a:solidFill>
                  <a:schemeClr val="lt1"/>
                </a:solidFill>
                <a:latin typeface="Times New Roman"/>
                <a:ea typeface="Times New Roman"/>
                <a:cs typeface="Times New Roman"/>
                <a:sym typeface="Times New Roman"/>
              </a:rPr>
              <a:t> RESULT</a:t>
            </a:r>
            <a:endParaRPr b="1" sz="2700">
              <a:solidFill>
                <a:schemeClr val="lt1"/>
              </a:solidFill>
            </a:endParaRPr>
          </a:p>
        </p:txBody>
      </p:sp>
      <p:cxnSp>
        <p:nvCxnSpPr>
          <p:cNvPr id="941" name="Google Shape;941;p125"/>
          <p:cNvCxnSpPr/>
          <p:nvPr/>
        </p:nvCxnSpPr>
        <p:spPr>
          <a:xfrm>
            <a:off x="10" y="828417"/>
            <a:ext cx="8590200" cy="0"/>
          </a:xfrm>
          <a:prstGeom prst="straightConnector1">
            <a:avLst/>
          </a:prstGeom>
          <a:noFill/>
          <a:ln cap="flat" cmpd="sng" w="19050">
            <a:solidFill>
              <a:srgbClr val="9E9E9E"/>
            </a:solidFill>
            <a:prstDash val="solid"/>
            <a:miter lim="800000"/>
            <a:headEnd len="sm" w="sm" type="none"/>
            <a:tailEnd len="sm" w="sm" type="none"/>
          </a:ln>
        </p:spPr>
      </p:cxnSp>
      <p:pic>
        <p:nvPicPr>
          <p:cNvPr id="942" name="Google Shape;942;p125"/>
          <p:cNvPicPr preferRelativeResize="0"/>
          <p:nvPr/>
        </p:nvPicPr>
        <p:blipFill rotWithShape="1">
          <a:blip r:embed="rId3">
            <a:alphaModFix/>
          </a:blip>
          <a:srcRect b="0" l="0" r="0" t="0"/>
          <a:stretch/>
        </p:blipFill>
        <p:spPr>
          <a:xfrm>
            <a:off x="2641200" y="1264125"/>
            <a:ext cx="3487026" cy="2615250"/>
          </a:xfrm>
          <a:prstGeom prst="rect">
            <a:avLst/>
          </a:prstGeom>
          <a:noFill/>
          <a:ln>
            <a:noFill/>
          </a:ln>
        </p:spPr>
      </p:pic>
      <p:sp>
        <p:nvSpPr>
          <p:cNvPr id="943" name="Google Shape;943;p125"/>
          <p:cNvSpPr txBox="1"/>
          <p:nvPr/>
        </p:nvSpPr>
        <p:spPr>
          <a:xfrm>
            <a:off x="3468800" y="3997400"/>
            <a:ext cx="1831800" cy="2742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rgbClr val="000000"/>
              </a:buClr>
              <a:buFont typeface="Arial"/>
              <a:buNone/>
            </a:pPr>
            <a:r>
              <a:rPr b="1" lang="en-GB" sz="1517">
                <a:solidFill>
                  <a:schemeClr val="lt1"/>
                </a:solidFill>
                <a:latin typeface="Times New Roman"/>
                <a:ea typeface="Times New Roman"/>
                <a:cs typeface="Times New Roman"/>
                <a:sym typeface="Times New Roman"/>
              </a:rPr>
              <a:t> Confusion matrix</a:t>
            </a:r>
            <a:endParaRPr b="1">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26"/>
          <p:cNvSpPr txBox="1"/>
          <p:nvPr>
            <p:ph idx="12" type="sldNum"/>
          </p:nvPr>
        </p:nvSpPr>
        <p:spPr>
          <a:xfrm>
            <a:off x="342899" y="4743974"/>
            <a:ext cx="264000" cy="228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fld id="{00000000-1234-1234-1234-123412341234}" type="slidenum">
              <a:rPr b="0" i="0" lang="en-GB" sz="700" u="none" cap="none" strike="noStrike">
                <a:solidFill>
                  <a:srgbClr val="FFFFFF"/>
                </a:solidFill>
                <a:latin typeface="Arial"/>
                <a:ea typeface="Arial"/>
                <a:cs typeface="Arial"/>
                <a:sym typeface="Arial"/>
              </a:rPr>
              <a:t>‹#›</a:t>
            </a:fld>
            <a:endParaRPr b="0" i="0" sz="700" u="none" cap="none" strike="noStrike">
              <a:solidFill>
                <a:srgbClr val="FFFFFF"/>
              </a:solidFill>
              <a:latin typeface="Arial"/>
              <a:ea typeface="Arial"/>
              <a:cs typeface="Arial"/>
              <a:sym typeface="Arial"/>
            </a:endParaRPr>
          </a:p>
        </p:txBody>
      </p:sp>
      <p:sp>
        <p:nvSpPr>
          <p:cNvPr id="949" name="Google Shape;949;p126"/>
          <p:cNvSpPr txBox="1"/>
          <p:nvPr>
            <p:ph type="ctrTitle"/>
          </p:nvPr>
        </p:nvSpPr>
        <p:spPr>
          <a:xfrm>
            <a:off x="474935" y="1680388"/>
            <a:ext cx="7940700" cy="5541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lt1"/>
              </a:buClr>
              <a:buSzPts val="3600"/>
              <a:buFont typeface="Arial"/>
              <a:buNone/>
            </a:pPr>
            <a:r>
              <a:rPr lang="en-GB" sz="3600"/>
              <a:t>Thank you!</a:t>
            </a:r>
            <a:endParaRPr/>
          </a:p>
        </p:txBody>
      </p:sp>
      <p:sp>
        <p:nvSpPr>
          <p:cNvPr id="950" name="Google Shape;950;p126"/>
          <p:cNvSpPr txBox="1"/>
          <p:nvPr>
            <p:ph idx="11" type="ftr"/>
          </p:nvPr>
        </p:nvSpPr>
        <p:spPr>
          <a:xfrm>
            <a:off x="781812" y="4743895"/>
            <a:ext cx="898500" cy="2277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r>
              <a:rPr b="0" i="0" lang="en-GB" sz="700" u="none" cap="none" strike="noStrike">
                <a:solidFill>
                  <a:srgbClr val="FFFFFF"/>
                </a:solidFill>
                <a:latin typeface="Arial"/>
                <a:ea typeface="Arial"/>
                <a:cs typeface="Arial"/>
                <a:sym typeface="Arial"/>
              </a:rPr>
              <a:t>© 2022 Cognizant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13"/>
          <p:cNvSpPr txBox="1"/>
          <p:nvPr>
            <p:ph idx="12" type="sldNum"/>
          </p:nvPr>
        </p:nvSpPr>
        <p:spPr>
          <a:xfrm>
            <a:off x="342899" y="4743974"/>
            <a:ext cx="264000" cy="228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
        <p:nvSpPr>
          <p:cNvPr id="810" name="Google Shape;810;p113"/>
          <p:cNvSpPr txBox="1"/>
          <p:nvPr>
            <p:ph idx="12" type="sldNum"/>
          </p:nvPr>
        </p:nvSpPr>
        <p:spPr>
          <a:xfrm>
            <a:off x="342899" y="4697729"/>
            <a:ext cx="264000" cy="2742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
        <p:nvSpPr>
          <p:cNvPr id="811" name="Google Shape;811;p113"/>
          <p:cNvSpPr txBox="1"/>
          <p:nvPr/>
        </p:nvSpPr>
        <p:spPr>
          <a:xfrm>
            <a:off x="772724" y="342900"/>
            <a:ext cx="8461800" cy="3066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rgbClr val="000000"/>
              </a:buClr>
              <a:buFont typeface="Arial"/>
              <a:buNone/>
            </a:pPr>
            <a:r>
              <a:rPr b="1" lang="en-GB" sz="1917">
                <a:solidFill>
                  <a:schemeClr val="lt1"/>
                </a:solidFill>
                <a:latin typeface="Times New Roman"/>
                <a:ea typeface="Times New Roman"/>
                <a:cs typeface="Times New Roman"/>
                <a:sym typeface="Times New Roman"/>
              </a:rPr>
              <a:t>                     RAJALAKSHMI ENGINEERING COLLEGE</a:t>
            </a:r>
            <a:endParaRPr b="1" sz="1917">
              <a:solidFill>
                <a:schemeClr val="lt1"/>
              </a:solidFill>
              <a:latin typeface="Times New Roman"/>
              <a:ea typeface="Times New Roman"/>
              <a:cs typeface="Times New Roman"/>
              <a:sym typeface="Times New Roman"/>
            </a:endParaRPr>
          </a:p>
          <a:p>
            <a:pPr indent="0" lvl="0" marL="0" rtl="0" algn="ctr">
              <a:spcBef>
                <a:spcPts val="0"/>
              </a:spcBef>
              <a:spcAft>
                <a:spcPts val="0"/>
              </a:spcAft>
              <a:buClr>
                <a:srgbClr val="000000"/>
              </a:buClr>
              <a:buFont typeface="Arial"/>
              <a:buNone/>
            </a:pPr>
            <a:r>
              <a:t/>
            </a:r>
            <a:endParaRPr b="1" sz="1667">
              <a:solidFill>
                <a:schemeClr val="lt1"/>
              </a:solidFill>
              <a:latin typeface="Times New Roman"/>
              <a:ea typeface="Times New Roman"/>
              <a:cs typeface="Times New Roman"/>
              <a:sym typeface="Times New Roman"/>
            </a:endParaRPr>
          </a:p>
          <a:p>
            <a:pPr indent="0" lvl="0" marL="0" rtl="0" algn="l">
              <a:spcBef>
                <a:spcPts val="0"/>
              </a:spcBef>
              <a:spcAft>
                <a:spcPts val="0"/>
              </a:spcAft>
              <a:buClr>
                <a:srgbClr val="000000"/>
              </a:buClr>
              <a:buFont typeface="Arial"/>
              <a:buNone/>
            </a:pPr>
            <a:r>
              <a:rPr b="1" lang="en-GB" sz="1667">
                <a:solidFill>
                  <a:schemeClr val="lt1"/>
                </a:solidFill>
                <a:latin typeface="Times New Roman"/>
                <a:ea typeface="Times New Roman"/>
                <a:cs typeface="Times New Roman"/>
                <a:sym typeface="Times New Roman"/>
              </a:rPr>
              <a:t> DEPARTMENT OF ARTIFICIAL INTELLIGENCE &amp; MACHINE LEARNING</a:t>
            </a:r>
            <a:endParaRPr b="1" sz="1800">
              <a:solidFill>
                <a:schemeClr val="lt1"/>
              </a:solidFill>
            </a:endParaRPr>
          </a:p>
        </p:txBody>
      </p:sp>
      <p:cxnSp>
        <p:nvCxnSpPr>
          <p:cNvPr id="812" name="Google Shape;812;p113"/>
          <p:cNvCxnSpPr/>
          <p:nvPr/>
        </p:nvCxnSpPr>
        <p:spPr>
          <a:xfrm>
            <a:off x="281310" y="1268767"/>
            <a:ext cx="8590200" cy="0"/>
          </a:xfrm>
          <a:prstGeom prst="straightConnector1">
            <a:avLst/>
          </a:prstGeom>
          <a:noFill/>
          <a:ln cap="flat" cmpd="sng" w="19050">
            <a:solidFill>
              <a:srgbClr val="9E9E9E"/>
            </a:solidFill>
            <a:prstDash val="solid"/>
            <a:miter lim="800000"/>
            <a:headEnd len="sm" w="sm" type="none"/>
            <a:tailEnd len="sm" w="sm" type="none"/>
          </a:ln>
        </p:spPr>
      </p:cxnSp>
      <p:sp>
        <p:nvSpPr>
          <p:cNvPr id="813" name="Google Shape;813;p113"/>
          <p:cNvSpPr txBox="1"/>
          <p:nvPr/>
        </p:nvSpPr>
        <p:spPr>
          <a:xfrm>
            <a:off x="1817326" y="1437975"/>
            <a:ext cx="5935200" cy="31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67">
                <a:solidFill>
                  <a:schemeClr val="lt1"/>
                </a:solidFill>
                <a:latin typeface="Times New Roman"/>
                <a:ea typeface="Times New Roman"/>
                <a:cs typeface="Times New Roman"/>
                <a:sym typeface="Times New Roman"/>
              </a:rPr>
              <a:t>COGNIZANT- NURTURE PARTNER NETWORK PROGRAM -2025</a:t>
            </a:r>
            <a:endParaRPr b="1" sz="1467">
              <a:solidFill>
                <a:schemeClr val="lt1"/>
              </a:solidFill>
              <a:latin typeface="Times New Roman"/>
              <a:ea typeface="Times New Roman"/>
              <a:cs typeface="Times New Roman"/>
              <a:sym typeface="Times New Roman"/>
            </a:endParaRPr>
          </a:p>
        </p:txBody>
      </p:sp>
      <p:sp>
        <p:nvSpPr>
          <p:cNvPr id="814" name="Google Shape;814;p113"/>
          <p:cNvSpPr txBox="1"/>
          <p:nvPr/>
        </p:nvSpPr>
        <p:spPr>
          <a:xfrm>
            <a:off x="-794000" y="1879875"/>
            <a:ext cx="10804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u="sng">
                <a:solidFill>
                  <a:schemeClr val="lt1"/>
                </a:solidFill>
                <a:latin typeface="Times New Roman"/>
                <a:ea typeface="Times New Roman"/>
                <a:cs typeface="Times New Roman"/>
                <a:sym typeface="Times New Roman"/>
              </a:rPr>
              <a:t>Predicting Medical Device Failures Using Data Analytics and Random Forest</a:t>
            </a:r>
            <a:endParaRPr sz="1100" u="sng">
              <a:solidFill>
                <a:schemeClr val="lt1"/>
              </a:solidFill>
            </a:endParaRPr>
          </a:p>
        </p:txBody>
      </p:sp>
      <p:sp>
        <p:nvSpPr>
          <p:cNvPr id="815" name="Google Shape;815;p113"/>
          <p:cNvSpPr txBox="1"/>
          <p:nvPr/>
        </p:nvSpPr>
        <p:spPr>
          <a:xfrm>
            <a:off x="5891399" y="2793550"/>
            <a:ext cx="3214500" cy="1901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750">
                <a:solidFill>
                  <a:schemeClr val="lt1"/>
                </a:solidFill>
                <a:latin typeface="Times New Roman"/>
                <a:ea typeface="Times New Roman"/>
                <a:cs typeface="Times New Roman"/>
                <a:sym typeface="Times New Roman"/>
              </a:rPr>
              <a:t>TEAM MEMBERS:</a:t>
            </a:r>
            <a:endParaRPr>
              <a:solidFill>
                <a:schemeClr val="lt1"/>
              </a:solidFill>
            </a:endParaRPr>
          </a:p>
          <a:p>
            <a:pPr indent="0" lvl="0" marL="0" marR="0" rtl="0" algn="just">
              <a:spcBef>
                <a:spcPts val="0"/>
              </a:spcBef>
              <a:spcAft>
                <a:spcPts val="0"/>
              </a:spcAft>
              <a:buNone/>
            </a:pPr>
            <a:r>
              <a:rPr lang="en-GB" sz="1667">
                <a:solidFill>
                  <a:schemeClr val="lt1"/>
                </a:solidFill>
                <a:latin typeface="Times New Roman"/>
                <a:ea typeface="Times New Roman"/>
                <a:cs typeface="Times New Roman"/>
                <a:sym typeface="Times New Roman"/>
              </a:rPr>
              <a:t>Sivadharishana TD (211501100)</a:t>
            </a:r>
            <a:endParaRPr>
              <a:solidFill>
                <a:schemeClr val="lt1"/>
              </a:solidFill>
            </a:endParaRPr>
          </a:p>
          <a:p>
            <a:pPr indent="0" lvl="0" marL="0" marR="0" rtl="0" algn="just">
              <a:spcBef>
                <a:spcPts val="0"/>
              </a:spcBef>
              <a:spcAft>
                <a:spcPts val="0"/>
              </a:spcAft>
              <a:buNone/>
            </a:pPr>
            <a:r>
              <a:rPr lang="en-GB" sz="1667">
                <a:solidFill>
                  <a:schemeClr val="lt1"/>
                </a:solidFill>
                <a:latin typeface="Times New Roman"/>
                <a:ea typeface="Times New Roman"/>
                <a:cs typeface="Times New Roman"/>
                <a:sym typeface="Times New Roman"/>
              </a:rPr>
              <a:t>Sri Balaji S  (211501102)</a:t>
            </a:r>
            <a:endParaRPr>
              <a:solidFill>
                <a:schemeClr val="lt1"/>
              </a:solidFill>
            </a:endParaRPr>
          </a:p>
          <a:p>
            <a:pPr indent="0" lvl="0" marL="0" marR="0" rtl="0" algn="just">
              <a:spcBef>
                <a:spcPts val="0"/>
              </a:spcBef>
              <a:spcAft>
                <a:spcPts val="0"/>
              </a:spcAft>
              <a:buNone/>
            </a:pPr>
            <a:r>
              <a:rPr lang="en-GB" sz="1667">
                <a:solidFill>
                  <a:schemeClr val="lt1"/>
                </a:solidFill>
                <a:latin typeface="Times New Roman"/>
                <a:ea typeface="Times New Roman"/>
                <a:cs typeface="Times New Roman"/>
                <a:sym typeface="Times New Roman"/>
              </a:rPr>
              <a:t>Srinivas J (211501103)</a:t>
            </a:r>
            <a:endParaRPr>
              <a:solidFill>
                <a:schemeClr val="lt1"/>
              </a:solidFill>
            </a:endParaRPr>
          </a:p>
          <a:p>
            <a:pPr indent="0" lvl="0" marL="0" marR="0" rtl="0" algn="just">
              <a:spcBef>
                <a:spcPts val="0"/>
              </a:spcBef>
              <a:spcAft>
                <a:spcPts val="0"/>
              </a:spcAft>
              <a:buNone/>
            </a:pPr>
            <a:r>
              <a:rPr lang="en-GB" sz="1667">
                <a:solidFill>
                  <a:schemeClr val="lt1"/>
                </a:solidFill>
                <a:latin typeface="Times New Roman"/>
                <a:ea typeface="Times New Roman"/>
                <a:cs typeface="Times New Roman"/>
                <a:sym typeface="Times New Roman"/>
              </a:rPr>
              <a:t>Sriram Venkat P (211501105)</a:t>
            </a:r>
            <a:endParaRPr>
              <a:solidFill>
                <a:schemeClr val="lt1"/>
              </a:solidFill>
            </a:endParaRPr>
          </a:p>
          <a:p>
            <a:pPr indent="0" lvl="0" marL="0" marR="0" rtl="0" algn="just">
              <a:spcBef>
                <a:spcPts val="0"/>
              </a:spcBef>
              <a:spcAft>
                <a:spcPts val="0"/>
              </a:spcAft>
              <a:buNone/>
            </a:pPr>
            <a:r>
              <a:rPr lang="en-GB" sz="1667">
                <a:solidFill>
                  <a:schemeClr val="lt1"/>
                </a:solidFill>
                <a:latin typeface="Times New Roman"/>
                <a:ea typeface="Times New Roman"/>
                <a:cs typeface="Times New Roman"/>
                <a:sym typeface="Times New Roman"/>
              </a:rPr>
              <a:t>Srivarsan AR (211501106)</a:t>
            </a:r>
            <a:endParaRPr>
              <a:solidFill>
                <a:schemeClr val="lt1"/>
              </a:solidFill>
            </a:endParaRPr>
          </a:p>
          <a:p>
            <a:pPr indent="0" lvl="0" marL="0" marR="0" rtl="0" algn="just">
              <a:spcBef>
                <a:spcPts val="0"/>
              </a:spcBef>
              <a:spcAft>
                <a:spcPts val="0"/>
              </a:spcAft>
              <a:buNone/>
            </a:pPr>
            <a:r>
              <a:rPr lang="en-GB" sz="1667">
                <a:solidFill>
                  <a:schemeClr val="lt1"/>
                </a:solidFill>
                <a:latin typeface="Times New Roman"/>
                <a:ea typeface="Times New Roman"/>
                <a:cs typeface="Times New Roman"/>
                <a:sym typeface="Times New Roman"/>
              </a:rPr>
              <a:t>Srivatsan K (211501107)</a:t>
            </a:r>
            <a:endParaRPr sz="1667">
              <a:solidFill>
                <a:schemeClr val="lt1"/>
              </a:solidFill>
              <a:latin typeface="Times New Roman"/>
              <a:ea typeface="Times New Roman"/>
              <a:cs typeface="Times New Roman"/>
              <a:sym typeface="Times New Roman"/>
            </a:endParaRPr>
          </a:p>
        </p:txBody>
      </p:sp>
      <p:sp>
        <p:nvSpPr>
          <p:cNvPr id="816" name="Google Shape;816;p113"/>
          <p:cNvSpPr txBox="1"/>
          <p:nvPr/>
        </p:nvSpPr>
        <p:spPr>
          <a:xfrm>
            <a:off x="304788" y="2809406"/>
            <a:ext cx="3935400" cy="862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667">
                <a:solidFill>
                  <a:schemeClr val="lt1"/>
                </a:solidFill>
                <a:latin typeface="Times New Roman"/>
                <a:ea typeface="Times New Roman"/>
                <a:cs typeface="Times New Roman"/>
                <a:sym typeface="Times New Roman"/>
              </a:rPr>
              <a:t>STUDENT MENTOR:</a:t>
            </a:r>
            <a:endParaRPr>
              <a:solidFill>
                <a:schemeClr val="lt1"/>
              </a:solidFill>
            </a:endParaRPr>
          </a:p>
          <a:p>
            <a:pPr indent="0" lvl="0" marL="0" marR="0" rtl="0" algn="l">
              <a:spcBef>
                <a:spcPts val="0"/>
              </a:spcBef>
              <a:spcAft>
                <a:spcPts val="0"/>
              </a:spcAft>
              <a:buNone/>
            </a:pPr>
            <a:r>
              <a:rPr lang="en-GB" sz="1667">
                <a:solidFill>
                  <a:schemeClr val="lt1"/>
                </a:solidFill>
                <a:latin typeface="Times New Roman"/>
                <a:ea typeface="Times New Roman"/>
                <a:cs typeface="Times New Roman"/>
                <a:sym typeface="Times New Roman"/>
              </a:rPr>
              <a:t>Mrs.Akshaya V</a:t>
            </a:r>
            <a:endParaRPr>
              <a:solidFill>
                <a:schemeClr val="lt1"/>
              </a:solidFill>
            </a:endParaRPr>
          </a:p>
          <a:p>
            <a:pPr indent="0" lvl="0" marL="0" marR="0" rtl="0" algn="l">
              <a:spcBef>
                <a:spcPts val="0"/>
              </a:spcBef>
              <a:spcAft>
                <a:spcPts val="0"/>
              </a:spcAft>
              <a:buNone/>
            </a:pPr>
            <a:r>
              <a:rPr lang="en-GB" sz="1667">
                <a:solidFill>
                  <a:schemeClr val="lt1"/>
                </a:solidFill>
                <a:latin typeface="Times New Roman"/>
                <a:ea typeface="Times New Roman"/>
                <a:cs typeface="Times New Roman"/>
                <a:sym typeface="Times New Roman"/>
              </a:rPr>
              <a:t>Assistant Professor (SG) </a:t>
            </a:r>
            <a:endParaRPr sz="1667">
              <a:solidFill>
                <a:schemeClr val="lt1"/>
              </a:solidFill>
              <a:latin typeface="Times New Roman"/>
              <a:ea typeface="Times New Roman"/>
              <a:cs typeface="Times New Roman"/>
              <a:sym typeface="Times New Roman"/>
            </a:endParaRPr>
          </a:p>
        </p:txBody>
      </p:sp>
      <p:sp>
        <p:nvSpPr>
          <p:cNvPr id="817" name="Google Shape;817;p113"/>
          <p:cNvSpPr txBox="1"/>
          <p:nvPr/>
        </p:nvSpPr>
        <p:spPr>
          <a:xfrm>
            <a:off x="281299" y="3832453"/>
            <a:ext cx="2492100" cy="862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667">
                <a:solidFill>
                  <a:schemeClr val="lt1"/>
                </a:solidFill>
                <a:latin typeface="Times New Roman"/>
                <a:ea typeface="Times New Roman"/>
                <a:cs typeface="Times New Roman"/>
                <a:sym typeface="Times New Roman"/>
              </a:rPr>
              <a:t>CTS MENTOR:</a:t>
            </a:r>
            <a:endParaRPr>
              <a:solidFill>
                <a:schemeClr val="lt1"/>
              </a:solidFill>
            </a:endParaRPr>
          </a:p>
          <a:p>
            <a:pPr indent="0" lvl="0" marL="0" marR="0" rtl="0" algn="l">
              <a:spcBef>
                <a:spcPts val="0"/>
              </a:spcBef>
              <a:spcAft>
                <a:spcPts val="0"/>
              </a:spcAft>
              <a:buNone/>
            </a:pPr>
            <a:r>
              <a:rPr lang="en-GB" sz="1667">
                <a:solidFill>
                  <a:schemeClr val="lt1"/>
                </a:solidFill>
                <a:latin typeface="Times New Roman"/>
                <a:ea typeface="Times New Roman"/>
                <a:cs typeface="Times New Roman"/>
                <a:sym typeface="Times New Roman"/>
              </a:rPr>
              <a:t>Mr. Sivaramakrishnan</a:t>
            </a:r>
            <a:endParaRPr>
              <a:solidFill>
                <a:schemeClr val="lt1"/>
              </a:solidFill>
            </a:endParaRPr>
          </a:p>
          <a:p>
            <a:pPr indent="0" lvl="0" marL="0" marR="0" rtl="0" algn="l">
              <a:spcBef>
                <a:spcPts val="0"/>
              </a:spcBef>
              <a:spcAft>
                <a:spcPts val="0"/>
              </a:spcAft>
              <a:buNone/>
            </a:pPr>
            <a:r>
              <a:rPr lang="en-GB" sz="1667">
                <a:solidFill>
                  <a:schemeClr val="lt1"/>
                </a:solidFill>
                <a:latin typeface="Times New Roman"/>
                <a:ea typeface="Times New Roman"/>
                <a:cs typeface="Times New Roman"/>
                <a:sym typeface="Times New Roman"/>
              </a:rPr>
              <a:t>Ms. Krithika </a:t>
            </a:r>
            <a:endParaRPr sz="1667">
              <a:solidFill>
                <a:schemeClr val="lt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14"/>
          <p:cNvSpPr txBox="1"/>
          <p:nvPr>
            <p:ph idx="11" type="ftr"/>
          </p:nvPr>
        </p:nvSpPr>
        <p:spPr>
          <a:xfrm>
            <a:off x="781812" y="4697730"/>
            <a:ext cx="898500" cy="273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a:t>© 2024 Cognizant </a:t>
            </a:r>
            <a:endParaRPr/>
          </a:p>
        </p:txBody>
      </p:sp>
      <p:sp>
        <p:nvSpPr>
          <p:cNvPr id="824" name="Google Shape;824;p114"/>
          <p:cNvSpPr txBox="1"/>
          <p:nvPr>
            <p:ph idx="12" type="sldNum"/>
          </p:nvPr>
        </p:nvSpPr>
        <p:spPr>
          <a:xfrm>
            <a:off x="342899" y="4697729"/>
            <a:ext cx="264000" cy="2742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cxnSp>
        <p:nvCxnSpPr>
          <p:cNvPr id="825" name="Google Shape;825;p114"/>
          <p:cNvCxnSpPr/>
          <p:nvPr/>
        </p:nvCxnSpPr>
        <p:spPr>
          <a:xfrm>
            <a:off x="281310" y="1268767"/>
            <a:ext cx="8590200" cy="0"/>
          </a:xfrm>
          <a:prstGeom prst="straightConnector1">
            <a:avLst/>
          </a:prstGeom>
          <a:noFill/>
          <a:ln cap="flat" cmpd="sng" w="19050">
            <a:solidFill>
              <a:schemeClr val="accent1"/>
            </a:solidFill>
            <a:prstDash val="solid"/>
            <a:miter lim="800000"/>
            <a:headEnd len="sm" w="sm" type="none"/>
            <a:tailEnd len="sm" w="sm" type="none"/>
          </a:ln>
        </p:spPr>
      </p:cxnSp>
      <p:sp>
        <p:nvSpPr>
          <p:cNvPr id="826" name="Google Shape;826;p114"/>
          <p:cNvSpPr/>
          <p:nvPr/>
        </p:nvSpPr>
        <p:spPr>
          <a:xfrm>
            <a:off x="276179" y="1219392"/>
            <a:ext cx="98700" cy="987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7" name="Google Shape;827;p114"/>
          <p:cNvSpPr/>
          <p:nvPr/>
        </p:nvSpPr>
        <p:spPr>
          <a:xfrm>
            <a:off x="8780015" y="1228723"/>
            <a:ext cx="98700" cy="987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8" name="Google Shape;828;p114"/>
          <p:cNvSpPr txBox="1"/>
          <p:nvPr/>
        </p:nvSpPr>
        <p:spPr>
          <a:xfrm>
            <a:off x="374875" y="653325"/>
            <a:ext cx="5730900" cy="492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600">
                <a:solidFill>
                  <a:srgbClr val="000000"/>
                </a:solidFill>
                <a:latin typeface="Times New Roman"/>
                <a:ea typeface="Times New Roman"/>
                <a:cs typeface="Times New Roman"/>
                <a:sym typeface="Times New Roman"/>
              </a:rPr>
              <a:t>PROBLEM STATEMENT</a:t>
            </a:r>
            <a:endParaRPr b="1" sz="2600">
              <a:solidFill>
                <a:srgbClr val="000000"/>
              </a:solidFill>
              <a:latin typeface="Times New Roman"/>
              <a:ea typeface="Times New Roman"/>
              <a:cs typeface="Times New Roman"/>
              <a:sym typeface="Times New Roman"/>
            </a:endParaRPr>
          </a:p>
        </p:txBody>
      </p:sp>
      <p:sp>
        <p:nvSpPr>
          <p:cNvPr id="829" name="Google Shape;829;p114"/>
          <p:cNvSpPr txBox="1"/>
          <p:nvPr/>
        </p:nvSpPr>
        <p:spPr>
          <a:xfrm>
            <a:off x="322305" y="1797075"/>
            <a:ext cx="8292900" cy="2406900"/>
          </a:xfrm>
          <a:prstGeom prst="rect">
            <a:avLst/>
          </a:prstGeom>
          <a:noFill/>
          <a:ln>
            <a:noFill/>
          </a:ln>
        </p:spPr>
        <p:txBody>
          <a:bodyPr anchorCtr="0" anchor="t" bIns="45700" lIns="91425" spcFirstLastPara="1" rIns="91425" wrap="square" tIns="45700">
            <a:spAutoFit/>
          </a:bodyPr>
          <a:lstStyle/>
          <a:p>
            <a:pPr indent="0" lvl="0" marL="0" rtl="0" algn="just">
              <a:lnSpc>
                <a:spcPct val="200000"/>
              </a:lnSpc>
              <a:spcBef>
                <a:spcPts val="0"/>
              </a:spcBef>
              <a:spcAft>
                <a:spcPts val="0"/>
              </a:spcAft>
              <a:buSzPts val="1100"/>
              <a:buNone/>
            </a:pPr>
            <a:r>
              <a:rPr lang="en-GB" sz="1367">
                <a:solidFill>
                  <a:srgbClr val="000000"/>
                </a:solidFill>
                <a:latin typeface="Times New Roman"/>
                <a:ea typeface="Times New Roman"/>
                <a:cs typeface="Times New Roman"/>
                <a:sym typeface="Times New Roman"/>
              </a:rPr>
              <a:t>Medical devices play a crucial role in patient care. However, unexpected device failures can lead to serious consequences such as putting patients at risk, increasing operational expenses, and disrupting hospital workflows. Our challenge is to predict these failures before they happen, allowing us to take preventive action. Our goal is to create a robust system that combines historical data, relevant features, and real-time monitoring. By doing so,we aim to enhance patient safety, improve operational efficiency, and reduce maintenance costs associated with medical devices.</a:t>
            </a:r>
            <a:endParaRPr sz="1367">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graphicFrame>
        <p:nvGraphicFramePr>
          <p:cNvPr id="835" name="Google Shape;835;p115"/>
          <p:cNvGraphicFramePr/>
          <p:nvPr/>
        </p:nvGraphicFramePr>
        <p:xfrm>
          <a:off x="179194" y="1814200"/>
          <a:ext cx="3000000" cy="3000000"/>
        </p:xfrm>
        <a:graphic>
          <a:graphicData uri="http://schemas.openxmlformats.org/drawingml/2006/table">
            <a:tbl>
              <a:tblPr>
                <a:noFill/>
                <a:tableStyleId>{02989AC0-7E8B-4363-8AB2-43176E7B3AA6}</a:tableStyleId>
              </a:tblPr>
              <a:tblGrid>
                <a:gridCol w="4392800"/>
                <a:gridCol w="4443100"/>
              </a:tblGrid>
              <a:tr h="584975">
                <a:tc>
                  <a:txBody>
                    <a:bodyPr/>
                    <a:lstStyle/>
                    <a:p>
                      <a:pPr indent="0" lvl="0" marL="0" marR="0" rtl="0" algn="l">
                        <a:spcBef>
                          <a:spcPts val="0"/>
                        </a:spcBef>
                        <a:spcAft>
                          <a:spcPts val="0"/>
                        </a:spcAft>
                        <a:buClr>
                          <a:srgbClr val="4A86E8"/>
                        </a:buClr>
                        <a:buSzPts val="1400"/>
                        <a:buFont typeface="Arial"/>
                        <a:buNone/>
                      </a:pPr>
                      <a:r>
                        <a:rPr b="1" lang="en-GB" sz="1500" u="none" cap="none" strike="noStrike">
                          <a:solidFill>
                            <a:srgbClr val="4A86E8"/>
                          </a:solidFill>
                        </a:rPr>
                        <a:t>Our requirement for </a:t>
                      </a:r>
                      <a:r>
                        <a:rPr b="1" lang="en-GB" sz="1500">
                          <a:solidFill>
                            <a:srgbClr val="4A86E8"/>
                          </a:solidFill>
                        </a:rPr>
                        <a:t>Predicting medical device failure risk</a:t>
                      </a:r>
                      <a:endParaRPr b="1" sz="1500" u="none" cap="none" strike="noStrike">
                        <a:solidFill>
                          <a:srgbClr val="4A86E8"/>
                        </a:solidFill>
                      </a:endParaRPr>
                    </a:p>
                  </a:txBody>
                  <a:tcPr marT="68575" marB="68575" marR="68575" marL="68575">
                    <a:lnL cap="flat" cmpd="sng" w="19050">
                      <a:solidFill>
                        <a:srgbClr val="9E9E9E"/>
                      </a:solidFill>
                      <a:prstDash val="solid"/>
                      <a:round/>
                      <a:headEnd len="sm" w="sm" type="none"/>
                      <a:tailEnd len="sm" w="sm" type="none"/>
                    </a:lnL>
                  </a:tcPr>
                </a:tc>
                <a:tc>
                  <a:txBody>
                    <a:bodyPr/>
                    <a:lstStyle/>
                    <a:p>
                      <a:pPr indent="0" lvl="0" marL="0" marR="0" rtl="0" algn="l">
                        <a:spcBef>
                          <a:spcPts val="0"/>
                        </a:spcBef>
                        <a:spcAft>
                          <a:spcPts val="0"/>
                        </a:spcAft>
                        <a:buClr>
                          <a:srgbClr val="4A86E8"/>
                        </a:buClr>
                        <a:buSzPts val="1400"/>
                        <a:buFont typeface="Arial"/>
                        <a:buNone/>
                      </a:pPr>
                      <a:r>
                        <a:rPr b="1" lang="en-GB" sz="1500" u="none" cap="none" strike="noStrike">
                          <a:solidFill>
                            <a:srgbClr val="4A86E8"/>
                          </a:solidFill>
                        </a:rPr>
                        <a:t>WHY </a:t>
                      </a:r>
                      <a:r>
                        <a:rPr b="1" lang="en-GB" sz="1500">
                          <a:solidFill>
                            <a:srgbClr val="4A86E8"/>
                          </a:solidFill>
                        </a:rPr>
                        <a:t>RANDOM FOREST?</a:t>
                      </a:r>
                      <a:endParaRPr b="1" sz="1500" u="none" cap="none" strike="noStrike">
                        <a:solidFill>
                          <a:srgbClr val="4A86E8"/>
                        </a:solidFill>
                      </a:endParaRPr>
                    </a:p>
                  </a:txBody>
                  <a:tcPr marT="68575" marB="68575" marR="68575" marL="68575"/>
                </a:tc>
              </a:tr>
              <a:tr h="595150">
                <a:tc>
                  <a:txBody>
                    <a:bodyPr/>
                    <a:lstStyle/>
                    <a:p>
                      <a:pPr indent="0" lvl="0" marL="0" rtl="0" algn="l">
                        <a:spcBef>
                          <a:spcPts val="0"/>
                        </a:spcBef>
                        <a:spcAft>
                          <a:spcPts val="0"/>
                        </a:spcAft>
                        <a:buNone/>
                      </a:pPr>
                      <a:r>
                        <a:rPr lang="en-GB" sz="1300"/>
                        <a:t>Predict medical device failure risk to enhance patient safety.</a:t>
                      </a:r>
                      <a:endParaRPr sz="1300"/>
                    </a:p>
                  </a:txBody>
                  <a:tcPr marT="68575" marB="68575" marR="68575" marL="68575"/>
                </a:tc>
                <a:tc>
                  <a:txBody>
                    <a:bodyPr/>
                    <a:lstStyle/>
                    <a:p>
                      <a:pPr indent="0" lvl="0" marL="0" rtl="0" algn="l">
                        <a:spcBef>
                          <a:spcPts val="0"/>
                        </a:spcBef>
                        <a:spcAft>
                          <a:spcPts val="0"/>
                        </a:spcAft>
                        <a:buNone/>
                      </a:pPr>
                      <a:r>
                        <a:rPr lang="en-GB" sz="1300"/>
                        <a:t>Random Forest is robust for handling complex, </a:t>
                      </a:r>
                      <a:endParaRPr sz="1300"/>
                    </a:p>
                  </a:txBody>
                  <a:tcPr marT="68575" marB="68575" marR="68575" marL="68575"/>
                </a:tc>
              </a:tr>
              <a:tr h="595675">
                <a:tc>
                  <a:txBody>
                    <a:bodyPr/>
                    <a:lstStyle/>
                    <a:p>
                      <a:pPr indent="0" lvl="0" marL="0" rtl="0" algn="l">
                        <a:spcBef>
                          <a:spcPts val="0"/>
                        </a:spcBef>
                        <a:spcAft>
                          <a:spcPts val="0"/>
                        </a:spcAft>
                        <a:buNone/>
                      </a:pPr>
                      <a:r>
                        <a:rPr lang="en-GB" sz="1300"/>
                        <a:t>Early identification helps in preventing device failures.</a:t>
                      </a:r>
                      <a:endParaRPr sz="1300"/>
                    </a:p>
                    <a:p>
                      <a:pPr indent="0" lvl="0" marL="0" rtl="0" algn="l">
                        <a:spcBef>
                          <a:spcPts val="0"/>
                        </a:spcBef>
                        <a:spcAft>
                          <a:spcPts val="0"/>
                        </a:spcAft>
                        <a:buNone/>
                      </a:pPr>
                      <a:r>
                        <a:t/>
                      </a:r>
                      <a:endParaRPr sz="1300"/>
                    </a:p>
                  </a:txBody>
                  <a:tcPr marT="68575" marB="68575" marR="68575" marL="68575"/>
                </a:tc>
                <a:tc>
                  <a:txBody>
                    <a:bodyPr/>
                    <a:lstStyle/>
                    <a:p>
                      <a:pPr indent="0" lvl="0" marL="0" rtl="0" algn="l">
                        <a:spcBef>
                          <a:spcPts val="0"/>
                        </a:spcBef>
                        <a:spcAft>
                          <a:spcPts val="0"/>
                        </a:spcAft>
                        <a:buNone/>
                      </a:pPr>
                      <a:r>
                        <a:rPr lang="en-GB" sz="1300"/>
                        <a:t>non-linear relationships in large datasets.</a:t>
                      </a:r>
                      <a:endParaRPr sz="1300"/>
                    </a:p>
                  </a:txBody>
                  <a:tcPr marT="68575" marB="68575" marR="68575" marL="68575"/>
                </a:tc>
              </a:tr>
              <a:tr h="593775">
                <a:tc>
                  <a:txBody>
                    <a:bodyPr/>
                    <a:lstStyle/>
                    <a:p>
                      <a:pPr indent="0" lvl="0" marL="0" rtl="0" algn="l">
                        <a:spcBef>
                          <a:spcPts val="0"/>
                        </a:spcBef>
                        <a:spcAft>
                          <a:spcPts val="0"/>
                        </a:spcAft>
                        <a:buNone/>
                      </a:pPr>
                      <a:r>
                        <a:rPr lang="en-GB" sz="1300"/>
                        <a:t>Reduces healthcare costs by mitigating high-risk devices.</a:t>
                      </a:r>
                      <a:endParaRPr sz="1300"/>
                    </a:p>
                    <a:p>
                      <a:pPr indent="0" lvl="0" marL="0" rtl="0" algn="l">
                        <a:spcBef>
                          <a:spcPts val="0"/>
                        </a:spcBef>
                        <a:spcAft>
                          <a:spcPts val="0"/>
                        </a:spcAft>
                        <a:buNone/>
                      </a:pPr>
                      <a:r>
                        <a:t/>
                      </a:r>
                      <a:endParaRPr sz="1300"/>
                    </a:p>
                  </a:txBody>
                  <a:tcPr marT="68575" marB="68575" marR="68575" marL="68575"/>
                </a:tc>
                <a:tc>
                  <a:txBody>
                    <a:bodyPr/>
                    <a:lstStyle/>
                    <a:p>
                      <a:pPr indent="0" lvl="0" marL="0" rtl="0" algn="l">
                        <a:spcBef>
                          <a:spcPts val="0"/>
                        </a:spcBef>
                        <a:spcAft>
                          <a:spcPts val="0"/>
                        </a:spcAft>
                        <a:buNone/>
                      </a:pPr>
                      <a:r>
                        <a:rPr lang="en-GB" sz="1300"/>
                        <a:t>Handles missing data effectively and provides feature importance.</a:t>
                      </a:r>
                      <a:endParaRPr sz="1300"/>
                    </a:p>
                  </a:txBody>
                  <a:tcPr marT="68575" marB="68575" marR="68575" marL="68575"/>
                </a:tc>
              </a:tr>
              <a:tr h="524950">
                <a:tc>
                  <a:txBody>
                    <a:bodyPr/>
                    <a:lstStyle/>
                    <a:p>
                      <a:pPr indent="0" lvl="0" marL="0" rtl="0" algn="l">
                        <a:spcBef>
                          <a:spcPts val="0"/>
                        </a:spcBef>
                        <a:spcAft>
                          <a:spcPts val="0"/>
                        </a:spcAft>
                        <a:buNone/>
                      </a:pPr>
                      <a:r>
                        <a:rPr lang="en-GB" sz="1300"/>
                        <a:t>Proactive measures enable better decision-making for manufacturers and regulators.</a:t>
                      </a:r>
                      <a:endParaRPr sz="1300"/>
                    </a:p>
                  </a:txBody>
                  <a:tcPr marT="68575" marB="68575" marR="68575" marL="68575"/>
                </a:tc>
                <a:tc>
                  <a:txBody>
                    <a:bodyPr/>
                    <a:lstStyle/>
                    <a:p>
                      <a:pPr indent="0" lvl="0" marL="0" rtl="0" algn="l">
                        <a:spcBef>
                          <a:spcPts val="0"/>
                        </a:spcBef>
                        <a:spcAft>
                          <a:spcPts val="0"/>
                        </a:spcAft>
                        <a:buNone/>
                      </a:pPr>
                      <a:r>
                        <a:rPr lang="en-GB" sz="1300"/>
                        <a:t>Reduces overfitting by averaging multiple decision trees for more accurate predictions.</a:t>
                      </a:r>
                      <a:endParaRPr sz="1300"/>
                    </a:p>
                  </a:txBody>
                  <a:tcPr marT="68575" marB="68575" marR="68575" marL="68575"/>
                </a:tc>
              </a:tr>
            </a:tbl>
          </a:graphicData>
        </a:graphic>
      </p:graphicFrame>
      <p:sp>
        <p:nvSpPr>
          <p:cNvPr id="836" name="Google Shape;836;p115"/>
          <p:cNvSpPr txBox="1"/>
          <p:nvPr>
            <p:ph type="ctrTitle"/>
          </p:nvPr>
        </p:nvSpPr>
        <p:spPr>
          <a:xfrm>
            <a:off x="3427849" y="61471"/>
            <a:ext cx="2073900" cy="369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2700"/>
              <a:buNone/>
            </a:pPr>
            <a:r>
              <a:rPr lang="en-GB" sz="2100"/>
              <a:t>Idea formation</a:t>
            </a:r>
            <a:endParaRPr sz="2100"/>
          </a:p>
        </p:txBody>
      </p:sp>
      <p:sp>
        <p:nvSpPr>
          <p:cNvPr id="837" name="Google Shape;837;p115"/>
          <p:cNvSpPr txBox="1"/>
          <p:nvPr/>
        </p:nvSpPr>
        <p:spPr>
          <a:xfrm>
            <a:off x="154044" y="164456"/>
            <a:ext cx="8835900" cy="9834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Clr>
                <a:schemeClr val="accent2"/>
              </a:buClr>
              <a:buSzPts val="1200"/>
              <a:buFont typeface="Arial"/>
              <a:buNone/>
            </a:pPr>
            <a:r>
              <a:t/>
            </a:r>
            <a:endParaRPr b="1">
              <a:solidFill>
                <a:schemeClr val="accent2"/>
              </a:solidFill>
            </a:endParaRPr>
          </a:p>
          <a:p>
            <a:pPr indent="0" lvl="0" marL="0" marR="0" rtl="0" algn="l">
              <a:lnSpc>
                <a:spcPct val="115000"/>
              </a:lnSpc>
              <a:spcBef>
                <a:spcPts val="0"/>
              </a:spcBef>
              <a:spcAft>
                <a:spcPts val="0"/>
              </a:spcAft>
              <a:buClr>
                <a:schemeClr val="accent2"/>
              </a:buClr>
              <a:buSzPts val="1200"/>
              <a:buFont typeface="Arial"/>
              <a:buNone/>
            </a:pPr>
            <a:r>
              <a:rPr b="1" lang="en-GB" sz="1500">
                <a:solidFill>
                  <a:schemeClr val="accent2"/>
                </a:solidFill>
                <a:latin typeface="Arial"/>
                <a:ea typeface="Arial"/>
                <a:cs typeface="Arial"/>
                <a:sym typeface="Arial"/>
              </a:rPr>
              <a:t>Step 1</a:t>
            </a:r>
            <a:r>
              <a:rPr b="1" lang="en-GB" sz="1500">
                <a:solidFill>
                  <a:schemeClr val="dk1"/>
                </a:solidFill>
                <a:latin typeface="Arial"/>
                <a:ea typeface="Arial"/>
                <a:cs typeface="Arial"/>
                <a:sym typeface="Arial"/>
              </a:rPr>
              <a:t>:</a:t>
            </a:r>
            <a:r>
              <a:rPr b="1" lang="en-GB"/>
              <a:t>Exploring Different Techniques for Device Failure Prediction</a:t>
            </a:r>
            <a:r>
              <a:rPr lang="en-GB"/>
              <a:t>:</a:t>
            </a:r>
            <a:endParaRPr/>
          </a:p>
          <a:p>
            <a:pPr indent="-317500" lvl="0" marL="457200" marR="0" rtl="0" algn="l">
              <a:lnSpc>
                <a:spcPct val="115000"/>
              </a:lnSpc>
              <a:spcBef>
                <a:spcPts val="0"/>
              </a:spcBef>
              <a:spcAft>
                <a:spcPts val="0"/>
              </a:spcAft>
              <a:buSzPts val="1400"/>
              <a:buChar char="●"/>
            </a:pPr>
            <a:r>
              <a:rPr lang="en-GB"/>
              <a:t>Logistic regression struggles with non-linear relationships.</a:t>
            </a:r>
            <a:endParaRPr/>
          </a:p>
          <a:p>
            <a:pPr indent="-317500" lvl="0" marL="457200" marR="0" rtl="0" algn="l">
              <a:lnSpc>
                <a:spcPct val="115000"/>
              </a:lnSpc>
              <a:spcBef>
                <a:spcPts val="0"/>
              </a:spcBef>
              <a:spcAft>
                <a:spcPts val="0"/>
              </a:spcAft>
              <a:buSzPts val="1400"/>
              <a:buChar char="●"/>
            </a:pPr>
            <a:r>
              <a:rPr lang="en-GB"/>
              <a:t>Decision trees can overfit easily.</a:t>
            </a:r>
            <a:endParaRPr/>
          </a:p>
          <a:p>
            <a:pPr indent="-317500" lvl="0" marL="457200" marR="0" rtl="0" algn="l">
              <a:lnSpc>
                <a:spcPct val="115000"/>
              </a:lnSpc>
              <a:spcBef>
                <a:spcPts val="0"/>
              </a:spcBef>
              <a:spcAft>
                <a:spcPts val="0"/>
              </a:spcAft>
              <a:buSzPts val="1400"/>
              <a:buChar char="●"/>
            </a:pPr>
            <a:r>
              <a:rPr b="1" lang="en-GB"/>
              <a:t>Random Forest</a:t>
            </a:r>
            <a:r>
              <a:rPr lang="en-GB"/>
              <a:t> improves stability and accuracy by averaging predictions from multiple decision trees, making it ideal for this project.</a:t>
            </a:r>
            <a:endParaRPr/>
          </a:p>
          <a:p>
            <a:pPr indent="0" lvl="0" marL="0" marR="0" rtl="0" algn="l">
              <a:spcBef>
                <a:spcPts val="0"/>
              </a:spcBef>
              <a:spcAft>
                <a:spcPts val="0"/>
              </a:spcAft>
              <a:buClr>
                <a:schemeClr val="accent2"/>
              </a:buClr>
              <a:buSzPts val="1200"/>
              <a:buFont typeface="Arial"/>
              <a:buNone/>
            </a:pPr>
            <a:r>
              <a:t/>
            </a:r>
            <a:endParaRPr b="1" sz="17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16"/>
          <p:cNvSpPr txBox="1"/>
          <p:nvPr>
            <p:ph idx="12" type="sldNum"/>
          </p:nvPr>
        </p:nvSpPr>
        <p:spPr>
          <a:xfrm>
            <a:off x="342899" y="4697729"/>
            <a:ext cx="264000" cy="2742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cxnSp>
        <p:nvCxnSpPr>
          <p:cNvPr id="844" name="Google Shape;844;p116"/>
          <p:cNvCxnSpPr/>
          <p:nvPr/>
        </p:nvCxnSpPr>
        <p:spPr>
          <a:xfrm>
            <a:off x="281310" y="887767"/>
            <a:ext cx="8590200" cy="0"/>
          </a:xfrm>
          <a:prstGeom prst="straightConnector1">
            <a:avLst/>
          </a:prstGeom>
          <a:noFill/>
          <a:ln cap="flat" cmpd="sng" w="19050">
            <a:solidFill>
              <a:schemeClr val="accent1"/>
            </a:solidFill>
            <a:prstDash val="solid"/>
            <a:miter lim="800000"/>
            <a:headEnd len="sm" w="sm" type="none"/>
            <a:tailEnd len="sm" w="sm" type="none"/>
          </a:ln>
        </p:spPr>
      </p:cxnSp>
      <p:sp>
        <p:nvSpPr>
          <p:cNvPr id="845" name="Google Shape;845;p116"/>
          <p:cNvSpPr/>
          <p:nvPr/>
        </p:nvSpPr>
        <p:spPr>
          <a:xfrm>
            <a:off x="276179" y="838392"/>
            <a:ext cx="98700" cy="987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46" name="Google Shape;846;p116"/>
          <p:cNvSpPr/>
          <p:nvPr/>
        </p:nvSpPr>
        <p:spPr>
          <a:xfrm>
            <a:off x="8780015" y="847723"/>
            <a:ext cx="98700" cy="987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47" name="Google Shape;847;p116"/>
          <p:cNvSpPr txBox="1"/>
          <p:nvPr/>
        </p:nvSpPr>
        <p:spPr>
          <a:xfrm>
            <a:off x="276176" y="-509200"/>
            <a:ext cx="8192400" cy="14031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None/>
            </a:pPr>
            <a:r>
              <a:rPr b="1" lang="en-GB" sz="2800">
                <a:solidFill>
                  <a:srgbClr val="3F3F3F"/>
                </a:solidFill>
                <a:latin typeface="Times New Roman"/>
                <a:ea typeface="Times New Roman"/>
                <a:cs typeface="Times New Roman"/>
                <a:sym typeface="Times New Roman"/>
              </a:rPr>
              <a:t>TECH STACKS</a:t>
            </a:r>
            <a:endParaRPr b="1" sz="2800">
              <a:solidFill>
                <a:srgbClr val="3F3F3F"/>
              </a:solidFill>
              <a:latin typeface="Times New Roman"/>
              <a:ea typeface="Times New Roman"/>
              <a:cs typeface="Times New Roman"/>
              <a:sym typeface="Times New Roman"/>
            </a:endParaRPr>
          </a:p>
        </p:txBody>
      </p:sp>
      <p:pic>
        <p:nvPicPr>
          <p:cNvPr id="848" name="Google Shape;848;p116"/>
          <p:cNvPicPr preferRelativeResize="0"/>
          <p:nvPr/>
        </p:nvPicPr>
        <p:blipFill rotWithShape="1">
          <a:blip r:embed="rId3">
            <a:alphaModFix/>
          </a:blip>
          <a:srcRect b="7507" l="6015" r="4594" t="10357"/>
          <a:stretch/>
        </p:blipFill>
        <p:spPr>
          <a:xfrm>
            <a:off x="816675" y="1229225"/>
            <a:ext cx="7510651" cy="37285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17"/>
          <p:cNvSpPr txBox="1"/>
          <p:nvPr>
            <p:ph type="title"/>
          </p:nvPr>
        </p:nvSpPr>
        <p:spPr>
          <a:xfrm>
            <a:off x="245670" y="501761"/>
            <a:ext cx="8106300" cy="307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3"/>
              </a:buClr>
              <a:buSzPts val="1800"/>
              <a:buFont typeface="Arial"/>
              <a:buNone/>
            </a:pPr>
            <a:r>
              <a:rPr lang="en-GB" sz="2000"/>
              <a:t>DATASET DESCRIPTION</a:t>
            </a:r>
            <a:endParaRPr sz="2000"/>
          </a:p>
        </p:txBody>
      </p:sp>
      <p:sp>
        <p:nvSpPr>
          <p:cNvPr id="855" name="Google Shape;855;p117"/>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a:t>© 2024 Cognizant</a:t>
            </a:r>
            <a:endParaRPr/>
          </a:p>
        </p:txBody>
      </p:sp>
      <p:sp>
        <p:nvSpPr>
          <p:cNvPr id="856" name="Google Shape;856;p117"/>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
        <p:nvSpPr>
          <p:cNvPr id="857" name="Google Shape;857;p117"/>
          <p:cNvSpPr txBox="1"/>
          <p:nvPr>
            <p:ph idx="1" type="body"/>
          </p:nvPr>
        </p:nvSpPr>
        <p:spPr>
          <a:xfrm>
            <a:off x="342900" y="1023875"/>
            <a:ext cx="6285900" cy="37794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b="1" lang="en-GB" sz="1100">
                <a:latin typeface="Times New Roman"/>
                <a:ea typeface="Times New Roman"/>
                <a:cs typeface="Times New Roman"/>
                <a:sym typeface="Times New Roman"/>
              </a:rPr>
              <a:t>Total Records </a:t>
            </a:r>
            <a:r>
              <a:rPr lang="en-GB" sz="1100">
                <a:latin typeface="Times New Roman"/>
                <a:ea typeface="Times New Roman"/>
                <a:cs typeface="Times New Roman"/>
                <a:sym typeface="Times New Roman"/>
              </a:rPr>
              <a:t>: 72,604</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GB" sz="1100">
                <a:latin typeface="Times New Roman"/>
                <a:ea typeface="Times New Roman"/>
                <a:cs typeface="Times New Roman"/>
                <a:sym typeface="Times New Roman"/>
              </a:rPr>
              <a:t>Number of Features </a:t>
            </a:r>
            <a:r>
              <a:rPr lang="en-GB" sz="1100">
                <a:latin typeface="Times New Roman"/>
                <a:ea typeface="Times New Roman"/>
                <a:cs typeface="Times New Roman"/>
                <a:sym typeface="Times New Roman"/>
              </a:rPr>
              <a:t>: 16</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GB" sz="1100">
                <a:latin typeface="Times New Roman"/>
                <a:ea typeface="Times New Roman"/>
                <a:cs typeface="Times New Roman"/>
                <a:sym typeface="Times New Roman"/>
              </a:rPr>
              <a:t>Input Variable : </a:t>
            </a:r>
            <a:r>
              <a:rPr lang="en-GB" sz="1100">
                <a:latin typeface="Times New Roman"/>
                <a:ea typeface="Times New Roman"/>
                <a:cs typeface="Times New Roman"/>
                <a:sym typeface="Times New Roman"/>
              </a:rPr>
              <a:t>UID</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GB" sz="1100">
                <a:latin typeface="Times New Roman"/>
                <a:ea typeface="Times New Roman"/>
                <a:cs typeface="Times New Roman"/>
                <a:sym typeface="Times New Roman"/>
              </a:rPr>
              <a:t>Target Variable </a:t>
            </a:r>
            <a:r>
              <a:rPr lang="en-GB" sz="1100">
                <a:latin typeface="Times New Roman"/>
                <a:ea typeface="Times New Roman"/>
                <a:cs typeface="Times New Roman"/>
                <a:sym typeface="Times New Roman"/>
              </a:rPr>
              <a:t>: risk_class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GB" sz="1100">
                <a:latin typeface="Times New Roman"/>
                <a:ea typeface="Times New Roman"/>
                <a:cs typeface="Times New Roman"/>
                <a:sym typeface="Times New Roman"/>
              </a:rPr>
              <a:t>(Represents the failure risk level of the medical device : 1, 2, or 3)</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GB" sz="1200">
                <a:latin typeface="Times New Roman"/>
                <a:ea typeface="Times New Roman"/>
                <a:cs typeface="Times New Roman"/>
                <a:sym typeface="Times New Roman"/>
              </a:rPr>
              <a:t>Target Variable Distribution</a:t>
            </a:r>
            <a:r>
              <a:rPr lang="en-GB"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298450" lvl="0" marL="457200" rtl="0" algn="l">
              <a:lnSpc>
                <a:spcPct val="100000"/>
              </a:lnSpc>
              <a:spcBef>
                <a:spcPts val="1200"/>
              </a:spcBef>
              <a:spcAft>
                <a:spcPts val="0"/>
              </a:spcAft>
              <a:buSzPts val="1100"/>
              <a:buFont typeface="Times New Roman"/>
              <a:buChar char="●"/>
            </a:pPr>
            <a:r>
              <a:rPr b="1" lang="en-GB" sz="1100">
                <a:latin typeface="Times New Roman"/>
                <a:ea typeface="Times New Roman"/>
                <a:cs typeface="Times New Roman"/>
                <a:sym typeface="Times New Roman"/>
              </a:rPr>
              <a:t>Risk Class 1</a:t>
            </a:r>
            <a:r>
              <a:rPr lang="en-GB" sz="1100">
                <a:latin typeface="Times New Roman"/>
                <a:ea typeface="Times New Roman"/>
                <a:cs typeface="Times New Roman"/>
                <a:sym typeface="Times New Roman"/>
              </a:rPr>
              <a:t>: High risk</a:t>
            </a:r>
            <a:endParaRPr sz="1100">
              <a:latin typeface="Times New Roman"/>
              <a:ea typeface="Times New Roman"/>
              <a:cs typeface="Times New Roman"/>
              <a:sym typeface="Times New Roman"/>
            </a:endParaRPr>
          </a:p>
          <a:p>
            <a:pPr indent="-298450" lvl="0" marL="457200" rtl="0" algn="l">
              <a:lnSpc>
                <a:spcPct val="100000"/>
              </a:lnSpc>
              <a:spcBef>
                <a:spcPts val="0"/>
              </a:spcBef>
              <a:spcAft>
                <a:spcPts val="0"/>
              </a:spcAft>
              <a:buSzPts val="1100"/>
              <a:buFont typeface="Times New Roman"/>
              <a:buChar char="●"/>
            </a:pPr>
            <a:r>
              <a:rPr b="1" lang="en-GB" sz="1100">
                <a:latin typeface="Times New Roman"/>
                <a:ea typeface="Times New Roman"/>
                <a:cs typeface="Times New Roman"/>
                <a:sym typeface="Times New Roman"/>
              </a:rPr>
              <a:t>Risk Class 2</a:t>
            </a:r>
            <a:r>
              <a:rPr lang="en-GB" sz="1100">
                <a:latin typeface="Times New Roman"/>
                <a:ea typeface="Times New Roman"/>
                <a:cs typeface="Times New Roman"/>
                <a:sym typeface="Times New Roman"/>
              </a:rPr>
              <a:t>: Moderate risk</a:t>
            </a:r>
            <a:endParaRPr sz="1100">
              <a:latin typeface="Times New Roman"/>
              <a:ea typeface="Times New Roman"/>
              <a:cs typeface="Times New Roman"/>
              <a:sym typeface="Times New Roman"/>
            </a:endParaRPr>
          </a:p>
          <a:p>
            <a:pPr indent="-298450" lvl="0" marL="457200" rtl="0" algn="l">
              <a:lnSpc>
                <a:spcPct val="100000"/>
              </a:lnSpc>
              <a:spcBef>
                <a:spcPts val="0"/>
              </a:spcBef>
              <a:spcAft>
                <a:spcPts val="0"/>
              </a:spcAft>
              <a:buSzPts val="1100"/>
              <a:buFont typeface="Times New Roman"/>
              <a:buChar char="●"/>
            </a:pPr>
            <a:r>
              <a:rPr b="1" lang="en-GB" sz="1100">
                <a:latin typeface="Times New Roman"/>
                <a:ea typeface="Times New Roman"/>
                <a:cs typeface="Times New Roman"/>
                <a:sym typeface="Times New Roman"/>
              </a:rPr>
              <a:t>Risk Class 3</a:t>
            </a:r>
            <a:r>
              <a:rPr lang="en-GB" sz="1100">
                <a:latin typeface="Times New Roman"/>
                <a:ea typeface="Times New Roman"/>
                <a:cs typeface="Times New Roman"/>
                <a:sym typeface="Times New Roman"/>
              </a:rPr>
              <a:t>: Low risk</a:t>
            </a:r>
            <a:endParaRPr sz="1100">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b="1" lang="en-GB" sz="1200">
                <a:latin typeface="Times New Roman"/>
                <a:ea typeface="Times New Roman"/>
                <a:cs typeface="Times New Roman"/>
                <a:sym typeface="Times New Roman"/>
              </a:rPr>
              <a:t>Other variables:</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GB" sz="1100">
                <a:latin typeface="Times New Roman"/>
                <a:ea typeface="Times New Roman"/>
                <a:cs typeface="Times New Roman"/>
                <a:sym typeface="Times New Roman"/>
              </a:rPr>
              <a:t>Device_id, classification, determined_cause, manufacturer_id, name_manufacture ,status ,implanted , name_device , action_classification</a:t>
            </a:r>
            <a:endParaRPr sz="11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b="1" sz="1500"/>
          </a:p>
        </p:txBody>
      </p:sp>
      <p:pic>
        <p:nvPicPr>
          <p:cNvPr id="858" name="Google Shape;858;p117"/>
          <p:cNvPicPr preferRelativeResize="0"/>
          <p:nvPr/>
        </p:nvPicPr>
        <p:blipFill>
          <a:blip r:embed="rId3">
            <a:alphaModFix/>
          </a:blip>
          <a:stretch>
            <a:fillRect/>
          </a:stretch>
        </p:blipFill>
        <p:spPr>
          <a:xfrm>
            <a:off x="6462050" y="1364037"/>
            <a:ext cx="2073975" cy="2073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18"/>
          <p:cNvSpPr txBox="1"/>
          <p:nvPr>
            <p:ph idx="11" type="ftr"/>
          </p:nvPr>
        </p:nvSpPr>
        <p:spPr>
          <a:xfrm>
            <a:off x="781812" y="4743895"/>
            <a:ext cx="898634" cy="227679"/>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a:latin typeface="Arial"/>
                <a:ea typeface="Arial"/>
                <a:cs typeface="Arial"/>
                <a:sym typeface="Arial"/>
              </a:rPr>
              <a:t>© 2023 Cognizant</a:t>
            </a:r>
            <a:endParaRPr/>
          </a:p>
        </p:txBody>
      </p:sp>
      <p:sp>
        <p:nvSpPr>
          <p:cNvPr id="864" name="Google Shape;864;p118"/>
          <p:cNvSpPr txBox="1"/>
          <p:nvPr>
            <p:ph idx="12" type="sldNum"/>
          </p:nvPr>
        </p:nvSpPr>
        <p:spPr>
          <a:xfrm>
            <a:off x="342899" y="4743974"/>
            <a:ext cx="264073" cy="228075"/>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dk1"/>
              </a:buClr>
              <a:buSzPts val="500"/>
              <a:buFont typeface="Arial"/>
              <a:buNone/>
            </a:pPr>
            <a:fld id="{00000000-1234-1234-1234-123412341234}" type="slidenum">
              <a:rPr lang="en-GB">
                <a:latin typeface="Arial"/>
                <a:ea typeface="Arial"/>
                <a:cs typeface="Arial"/>
                <a:sym typeface="Arial"/>
              </a:rPr>
              <a:t>‹#›</a:t>
            </a:fld>
            <a:endParaRPr>
              <a:latin typeface="Arial"/>
              <a:ea typeface="Arial"/>
              <a:cs typeface="Arial"/>
              <a:sym typeface="Arial"/>
            </a:endParaRPr>
          </a:p>
        </p:txBody>
      </p:sp>
      <p:sp>
        <p:nvSpPr>
          <p:cNvPr id="865" name="Google Shape;865;p118"/>
          <p:cNvSpPr txBox="1"/>
          <p:nvPr>
            <p:ph idx="1" type="body"/>
          </p:nvPr>
        </p:nvSpPr>
        <p:spPr>
          <a:xfrm>
            <a:off x="777169" y="2052899"/>
            <a:ext cx="4540050" cy="257737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6DB33F"/>
              </a:buClr>
              <a:buSzPts val="1200"/>
              <a:buNone/>
            </a:pPr>
            <a:r>
              <a:t/>
            </a:r>
            <a:endParaRPr sz="1200">
              <a:latin typeface="Arial"/>
              <a:ea typeface="Arial"/>
              <a:cs typeface="Arial"/>
              <a:sym typeface="Arial"/>
            </a:endParaRPr>
          </a:p>
          <a:p>
            <a:pPr indent="0" lvl="0" marL="0" rtl="0" algn="l">
              <a:lnSpc>
                <a:spcPct val="100000"/>
              </a:lnSpc>
              <a:spcBef>
                <a:spcPts val="800"/>
              </a:spcBef>
              <a:spcAft>
                <a:spcPts val="0"/>
              </a:spcAft>
              <a:buClr>
                <a:srgbClr val="6DB33F"/>
              </a:buClr>
              <a:buSzPts val="1200"/>
              <a:buNone/>
            </a:pPr>
            <a:r>
              <a:rPr lang="en-GB" sz="1200">
                <a:latin typeface="Arial"/>
                <a:ea typeface="Arial"/>
                <a:cs typeface="Arial"/>
                <a:sym typeface="Arial"/>
              </a:rPr>
              <a:t> </a:t>
            </a:r>
            <a:endParaRPr/>
          </a:p>
          <a:p>
            <a:pPr indent="0" lvl="0" marL="0" rtl="0" algn="l">
              <a:lnSpc>
                <a:spcPct val="100000"/>
              </a:lnSpc>
              <a:spcBef>
                <a:spcPts val="800"/>
              </a:spcBef>
              <a:spcAft>
                <a:spcPts val="0"/>
              </a:spcAft>
              <a:buClr>
                <a:schemeClr val="dk1"/>
              </a:buClr>
              <a:buSzPts val="1200"/>
              <a:buNone/>
            </a:pPr>
            <a:r>
              <a:t/>
            </a:r>
            <a:endParaRPr>
              <a:latin typeface="Arial"/>
              <a:ea typeface="Arial"/>
              <a:cs typeface="Arial"/>
              <a:sym typeface="Arial"/>
            </a:endParaRPr>
          </a:p>
        </p:txBody>
      </p:sp>
      <p:sp>
        <p:nvSpPr>
          <p:cNvPr id="866" name="Google Shape;866;p118"/>
          <p:cNvSpPr/>
          <p:nvPr/>
        </p:nvSpPr>
        <p:spPr>
          <a:xfrm>
            <a:off x="0" y="212000"/>
            <a:ext cx="3933900" cy="608100"/>
          </a:xfrm>
          <a:prstGeom prst="rect">
            <a:avLst/>
          </a:prstGeom>
          <a:solidFill>
            <a:schemeClr val="accent5"/>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en-GB" sz="2100">
                <a:solidFill>
                  <a:schemeClr val="lt1"/>
                </a:solidFill>
              </a:rPr>
              <a:t>SYSTEM ARCHITECTURE</a:t>
            </a:r>
            <a:endParaRPr b="1" sz="2100">
              <a:solidFill>
                <a:schemeClr val="lt1"/>
              </a:solidFill>
              <a:latin typeface="Arial"/>
              <a:ea typeface="Arial"/>
              <a:cs typeface="Arial"/>
              <a:sym typeface="Arial"/>
            </a:endParaRPr>
          </a:p>
        </p:txBody>
      </p:sp>
      <p:pic>
        <p:nvPicPr>
          <p:cNvPr id="867" name="Google Shape;867;p118"/>
          <p:cNvPicPr preferRelativeResize="0"/>
          <p:nvPr/>
        </p:nvPicPr>
        <p:blipFill>
          <a:blip r:embed="rId3">
            <a:alphaModFix/>
          </a:blip>
          <a:stretch>
            <a:fillRect/>
          </a:stretch>
        </p:blipFill>
        <p:spPr>
          <a:xfrm>
            <a:off x="847409" y="820112"/>
            <a:ext cx="6781992" cy="38148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19"/>
          <p:cNvSpPr txBox="1"/>
          <p:nvPr>
            <p:ph idx="11" type="ftr"/>
          </p:nvPr>
        </p:nvSpPr>
        <p:spPr>
          <a:xfrm>
            <a:off x="781812" y="4697730"/>
            <a:ext cx="898634" cy="273844"/>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a:t>© 2024 Cognizant</a:t>
            </a:r>
            <a:endParaRPr/>
          </a:p>
        </p:txBody>
      </p:sp>
      <p:sp>
        <p:nvSpPr>
          <p:cNvPr id="873" name="Google Shape;873;p119"/>
          <p:cNvSpPr txBox="1"/>
          <p:nvPr>
            <p:ph idx="12" type="sldNum"/>
          </p:nvPr>
        </p:nvSpPr>
        <p:spPr>
          <a:xfrm>
            <a:off x="342899" y="4697729"/>
            <a:ext cx="264073" cy="27432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
        <p:nvSpPr>
          <p:cNvPr id="874" name="Google Shape;874;p119"/>
          <p:cNvSpPr txBox="1"/>
          <p:nvPr/>
        </p:nvSpPr>
        <p:spPr>
          <a:xfrm>
            <a:off x="234174" y="820086"/>
            <a:ext cx="8631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None/>
            </a:pPr>
            <a:r>
              <a:t/>
            </a:r>
            <a:endParaRPr sz="1100"/>
          </a:p>
        </p:txBody>
      </p:sp>
      <p:sp>
        <p:nvSpPr>
          <p:cNvPr id="875" name="Google Shape;875;p119"/>
          <p:cNvSpPr/>
          <p:nvPr/>
        </p:nvSpPr>
        <p:spPr>
          <a:xfrm>
            <a:off x="0" y="212000"/>
            <a:ext cx="2730600" cy="6081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GB" sz="2100">
                <a:solidFill>
                  <a:schemeClr val="lt1"/>
                </a:solidFill>
              </a:rPr>
              <a:t>DATA WORKFLOW</a:t>
            </a:r>
            <a:endParaRPr b="1" sz="2100">
              <a:solidFill>
                <a:schemeClr val="lt1"/>
              </a:solidFill>
              <a:latin typeface="Arial"/>
              <a:ea typeface="Arial"/>
              <a:cs typeface="Arial"/>
              <a:sym typeface="Arial"/>
            </a:endParaRPr>
          </a:p>
        </p:txBody>
      </p:sp>
      <p:pic>
        <p:nvPicPr>
          <p:cNvPr id="876" name="Google Shape;876;p119"/>
          <p:cNvPicPr preferRelativeResize="0"/>
          <p:nvPr/>
        </p:nvPicPr>
        <p:blipFill>
          <a:blip r:embed="rId3">
            <a:alphaModFix/>
          </a:blip>
          <a:stretch>
            <a:fillRect/>
          </a:stretch>
        </p:blipFill>
        <p:spPr>
          <a:xfrm>
            <a:off x="1007346" y="917611"/>
            <a:ext cx="6720205" cy="378011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20"/>
          <p:cNvSpPr txBox="1"/>
          <p:nvPr>
            <p:ph idx="11" type="ftr"/>
          </p:nvPr>
        </p:nvSpPr>
        <p:spPr>
          <a:xfrm>
            <a:off x="781812" y="4697730"/>
            <a:ext cx="898634" cy="273844"/>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a:t>© 2024 Cognizant</a:t>
            </a:r>
            <a:endParaRPr/>
          </a:p>
        </p:txBody>
      </p:sp>
      <p:sp>
        <p:nvSpPr>
          <p:cNvPr id="882" name="Google Shape;882;p120"/>
          <p:cNvSpPr txBox="1"/>
          <p:nvPr>
            <p:ph idx="12" type="sldNum"/>
          </p:nvPr>
        </p:nvSpPr>
        <p:spPr>
          <a:xfrm>
            <a:off x="342899" y="4697729"/>
            <a:ext cx="264073" cy="27432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
        <p:nvSpPr>
          <p:cNvPr id="883" name="Google Shape;883;p120"/>
          <p:cNvSpPr txBox="1"/>
          <p:nvPr/>
        </p:nvSpPr>
        <p:spPr>
          <a:xfrm>
            <a:off x="849846" y="663709"/>
            <a:ext cx="7624200" cy="217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p:txBody>
      </p:sp>
      <p:sp>
        <p:nvSpPr>
          <p:cNvPr id="884" name="Google Shape;884;p120"/>
          <p:cNvSpPr txBox="1"/>
          <p:nvPr/>
        </p:nvSpPr>
        <p:spPr>
          <a:xfrm>
            <a:off x="846488" y="1116287"/>
            <a:ext cx="3741300" cy="200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p:txBody>
      </p:sp>
      <p:sp>
        <p:nvSpPr>
          <p:cNvPr id="885" name="Google Shape;885;p120"/>
          <p:cNvSpPr txBox="1"/>
          <p:nvPr/>
        </p:nvSpPr>
        <p:spPr>
          <a:xfrm>
            <a:off x="4986075" y="1116287"/>
            <a:ext cx="3741300" cy="200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p:txBody>
      </p:sp>
      <p:sp>
        <p:nvSpPr>
          <p:cNvPr id="886" name="Google Shape;886;p120"/>
          <p:cNvSpPr txBox="1"/>
          <p:nvPr/>
        </p:nvSpPr>
        <p:spPr>
          <a:xfrm>
            <a:off x="281300" y="259575"/>
            <a:ext cx="8262600" cy="10092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None/>
            </a:pPr>
            <a:r>
              <a:rPr b="1" lang="en-GB" sz="2800">
                <a:solidFill>
                  <a:srgbClr val="3F3F3F"/>
                </a:solidFill>
                <a:latin typeface="Times New Roman"/>
                <a:ea typeface="Times New Roman"/>
                <a:cs typeface="Times New Roman"/>
                <a:sym typeface="Times New Roman"/>
              </a:rPr>
              <a:t>DATA PREPROCESSING</a:t>
            </a:r>
            <a:endParaRPr sz="2800">
              <a:solidFill>
                <a:srgbClr val="3F3F3F"/>
              </a:solidFill>
              <a:latin typeface="Calibri"/>
              <a:ea typeface="Calibri"/>
              <a:cs typeface="Calibri"/>
              <a:sym typeface="Calibri"/>
            </a:endParaRPr>
          </a:p>
        </p:txBody>
      </p:sp>
      <p:sp>
        <p:nvSpPr>
          <p:cNvPr id="887" name="Google Shape;887;p120"/>
          <p:cNvSpPr txBox="1"/>
          <p:nvPr/>
        </p:nvSpPr>
        <p:spPr>
          <a:xfrm>
            <a:off x="606900" y="1900125"/>
            <a:ext cx="4771200" cy="1757700"/>
          </a:xfrm>
          <a:prstGeom prst="rect">
            <a:avLst/>
          </a:prstGeom>
          <a:noFill/>
          <a:ln>
            <a:noFill/>
          </a:ln>
        </p:spPr>
        <p:txBody>
          <a:bodyPr anchorCtr="0" anchor="t" bIns="45700" lIns="0" spcFirstLastPara="1" rIns="0" wrap="square" tIns="45700">
            <a:noAutofit/>
          </a:bodyPr>
          <a:lstStyle/>
          <a:p>
            <a:pPr indent="-342900" lvl="0" marL="457200" rtl="0" algn="just">
              <a:spcBef>
                <a:spcPts val="0"/>
              </a:spcBef>
              <a:spcAft>
                <a:spcPts val="0"/>
              </a:spcAft>
              <a:buClr>
                <a:srgbClr val="3F3F3F"/>
              </a:buClr>
              <a:buSzPts val="1800"/>
              <a:buFont typeface="Times New Roman"/>
              <a:buChar char="●"/>
            </a:pPr>
            <a:r>
              <a:rPr lang="en-GB" sz="1800">
                <a:solidFill>
                  <a:srgbClr val="3F3F3F"/>
                </a:solidFill>
                <a:latin typeface="Times New Roman"/>
                <a:ea typeface="Times New Roman"/>
                <a:cs typeface="Times New Roman"/>
                <a:sym typeface="Times New Roman"/>
              </a:rPr>
              <a:t>Simple Imputation</a:t>
            </a:r>
            <a:endParaRPr sz="2000">
              <a:solidFill>
                <a:srgbClr val="3F3F3F"/>
              </a:solidFill>
              <a:latin typeface="Times New Roman"/>
              <a:ea typeface="Times New Roman"/>
              <a:cs typeface="Times New Roman"/>
              <a:sym typeface="Times New Roman"/>
            </a:endParaRPr>
          </a:p>
          <a:p>
            <a:pPr indent="-342900" lvl="0" marL="457200" rtl="0" algn="just">
              <a:spcBef>
                <a:spcPts val="0"/>
              </a:spcBef>
              <a:spcAft>
                <a:spcPts val="0"/>
              </a:spcAft>
              <a:buClr>
                <a:srgbClr val="3F3F3F"/>
              </a:buClr>
              <a:buSzPts val="1800"/>
              <a:buFont typeface="Times New Roman"/>
              <a:buChar char="●"/>
            </a:pPr>
            <a:r>
              <a:rPr lang="en-GB" sz="1800">
                <a:solidFill>
                  <a:srgbClr val="3F3F3F"/>
                </a:solidFill>
                <a:latin typeface="Times New Roman"/>
                <a:ea typeface="Times New Roman"/>
                <a:cs typeface="Times New Roman"/>
                <a:sym typeface="Times New Roman"/>
              </a:rPr>
              <a:t>Deduplication </a:t>
            </a:r>
            <a:endParaRPr sz="2000">
              <a:solidFill>
                <a:srgbClr val="3F3F3F"/>
              </a:solidFill>
              <a:latin typeface="Times New Roman"/>
              <a:ea typeface="Times New Roman"/>
              <a:cs typeface="Times New Roman"/>
              <a:sym typeface="Times New Roman"/>
            </a:endParaRPr>
          </a:p>
          <a:p>
            <a:pPr indent="-342900" lvl="0" marL="457200" rtl="0" algn="just">
              <a:spcBef>
                <a:spcPts val="0"/>
              </a:spcBef>
              <a:spcAft>
                <a:spcPts val="0"/>
              </a:spcAft>
              <a:buClr>
                <a:srgbClr val="3F3F3F"/>
              </a:buClr>
              <a:buSzPts val="1800"/>
              <a:buFont typeface="Times New Roman"/>
              <a:buChar char="●"/>
            </a:pPr>
            <a:r>
              <a:rPr lang="en-GB" sz="1800">
                <a:solidFill>
                  <a:srgbClr val="3F3F3F"/>
                </a:solidFill>
                <a:latin typeface="Times New Roman"/>
                <a:ea typeface="Times New Roman"/>
                <a:cs typeface="Times New Roman"/>
                <a:sym typeface="Times New Roman"/>
              </a:rPr>
              <a:t>Data Splitting</a:t>
            </a:r>
            <a:endParaRPr sz="1800">
              <a:solidFill>
                <a:srgbClr val="3F3F3F"/>
              </a:solidFill>
              <a:latin typeface="Times New Roman"/>
              <a:ea typeface="Times New Roman"/>
              <a:cs typeface="Times New Roman"/>
              <a:sym typeface="Times New Roman"/>
            </a:endParaRPr>
          </a:p>
          <a:p>
            <a:pPr indent="-342900" lvl="0" marL="457200" rtl="0" algn="just">
              <a:spcBef>
                <a:spcPts val="0"/>
              </a:spcBef>
              <a:spcAft>
                <a:spcPts val="0"/>
              </a:spcAft>
              <a:buClr>
                <a:srgbClr val="3F3F3F"/>
              </a:buClr>
              <a:buSzPts val="1800"/>
              <a:buFont typeface="Times New Roman"/>
              <a:buChar char="●"/>
            </a:pPr>
            <a:r>
              <a:rPr lang="en-GB" sz="1800">
                <a:solidFill>
                  <a:srgbClr val="3F3F3F"/>
                </a:solidFill>
                <a:latin typeface="Times New Roman"/>
                <a:ea typeface="Times New Roman"/>
                <a:cs typeface="Times New Roman"/>
                <a:sym typeface="Times New Roman"/>
              </a:rPr>
              <a:t>Data Integration</a:t>
            </a:r>
            <a:endParaRPr sz="1800">
              <a:solidFill>
                <a:srgbClr val="3F3F3F"/>
              </a:solidFill>
              <a:latin typeface="Times New Roman"/>
              <a:ea typeface="Times New Roman"/>
              <a:cs typeface="Times New Roman"/>
              <a:sym typeface="Times New Roman"/>
            </a:endParaRPr>
          </a:p>
          <a:p>
            <a:pPr indent="-342900" lvl="0" marL="457200" rtl="0" algn="just">
              <a:spcBef>
                <a:spcPts val="0"/>
              </a:spcBef>
              <a:spcAft>
                <a:spcPts val="0"/>
              </a:spcAft>
              <a:buClr>
                <a:srgbClr val="3F3F3F"/>
              </a:buClr>
              <a:buSzPts val="1800"/>
              <a:buFont typeface="Times New Roman"/>
              <a:buChar char="●"/>
            </a:pPr>
            <a:r>
              <a:rPr lang="en-GB" sz="1800">
                <a:solidFill>
                  <a:srgbClr val="3F3F3F"/>
                </a:solidFill>
                <a:latin typeface="Times New Roman"/>
                <a:ea typeface="Times New Roman"/>
                <a:cs typeface="Times New Roman"/>
                <a:sym typeface="Times New Roman"/>
              </a:rPr>
              <a:t>Data Visualization</a:t>
            </a:r>
            <a:endParaRPr sz="2000">
              <a:solidFill>
                <a:srgbClr val="3F3F3F"/>
              </a:solidFill>
              <a:latin typeface="Times New Roman"/>
              <a:ea typeface="Times New Roman"/>
              <a:cs typeface="Times New Roman"/>
              <a:sym typeface="Times New Roman"/>
            </a:endParaRPr>
          </a:p>
          <a:p>
            <a:pPr indent="0" lvl="0" marL="0" rtl="0" algn="just">
              <a:spcBef>
                <a:spcPts val="1600"/>
              </a:spcBef>
              <a:spcAft>
                <a:spcPts val="0"/>
              </a:spcAft>
              <a:buNone/>
            </a:pPr>
            <a:r>
              <a:t/>
            </a:r>
            <a:endParaRPr sz="1800">
              <a:solidFill>
                <a:srgbClr val="3F3F3F"/>
              </a:solidFill>
              <a:latin typeface="Times New Roman"/>
              <a:ea typeface="Times New Roman"/>
              <a:cs typeface="Times New Roman"/>
              <a:sym typeface="Times New Roman"/>
            </a:endParaRPr>
          </a:p>
        </p:txBody>
      </p:sp>
      <p:pic>
        <p:nvPicPr>
          <p:cNvPr id="888" name="Google Shape;888;p120"/>
          <p:cNvPicPr preferRelativeResize="0"/>
          <p:nvPr/>
        </p:nvPicPr>
        <p:blipFill>
          <a:blip r:embed="rId3">
            <a:alphaModFix/>
          </a:blip>
          <a:stretch>
            <a:fillRect/>
          </a:stretch>
        </p:blipFill>
        <p:spPr>
          <a:xfrm>
            <a:off x="4911780" y="1395305"/>
            <a:ext cx="3889892" cy="2653157"/>
          </a:xfrm>
          <a:prstGeom prst="rect">
            <a:avLst/>
          </a:prstGeom>
          <a:noFill/>
          <a:ln>
            <a:noFill/>
          </a:ln>
        </p:spPr>
      </p:pic>
      <p:cxnSp>
        <p:nvCxnSpPr>
          <p:cNvPr id="889" name="Google Shape;889;p120"/>
          <p:cNvCxnSpPr/>
          <p:nvPr/>
        </p:nvCxnSpPr>
        <p:spPr>
          <a:xfrm>
            <a:off x="281310" y="1268767"/>
            <a:ext cx="8590200" cy="0"/>
          </a:xfrm>
          <a:prstGeom prst="straightConnector1">
            <a:avLst/>
          </a:prstGeom>
          <a:noFill/>
          <a:ln cap="flat" cmpd="sng" w="19050">
            <a:solidFill>
              <a:schemeClr val="accent1"/>
            </a:solidFill>
            <a:prstDash val="solid"/>
            <a:miter lim="800000"/>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2_Office Theme">
  <a:themeElements>
    <a:clrScheme name="Cognizant Colors 2022">
      <a:dk1>
        <a:srgbClr val="000048"/>
      </a:dk1>
      <a:lt1>
        <a:srgbClr val="FFFFFF"/>
      </a:lt1>
      <a:dk2>
        <a:srgbClr val="000048"/>
      </a:dk2>
      <a:lt2>
        <a:srgbClr val="FFFFFF"/>
      </a:lt2>
      <a:accent1>
        <a:srgbClr val="2E308E"/>
      </a:accent1>
      <a:accent2>
        <a:srgbClr val="7373D8"/>
      </a:accent2>
      <a:accent3>
        <a:srgbClr val="2F78C4"/>
      </a:accent3>
      <a:accent4>
        <a:srgbClr val="92BBE6"/>
      </a:accent4>
      <a:accent5>
        <a:srgbClr val="06C7CC"/>
      </a:accent5>
      <a:accent6>
        <a:srgbClr val="26EFE9"/>
      </a:accent6>
      <a:hlink>
        <a:srgbClr val="535659"/>
      </a:hlink>
      <a:folHlink>
        <a:srgbClr val="9799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Cognizant Colors 2022">
      <a:dk1>
        <a:srgbClr val="000048"/>
      </a:dk1>
      <a:lt1>
        <a:srgbClr val="FFFFFF"/>
      </a:lt1>
      <a:dk2>
        <a:srgbClr val="000048"/>
      </a:dk2>
      <a:lt2>
        <a:srgbClr val="FFFFFF"/>
      </a:lt2>
      <a:accent1>
        <a:srgbClr val="2E308E"/>
      </a:accent1>
      <a:accent2>
        <a:srgbClr val="7373D8"/>
      </a:accent2>
      <a:accent3>
        <a:srgbClr val="2F78C4"/>
      </a:accent3>
      <a:accent4>
        <a:srgbClr val="92BBE6"/>
      </a:accent4>
      <a:accent5>
        <a:srgbClr val="06C7CC"/>
      </a:accent5>
      <a:accent6>
        <a:srgbClr val="26EFE9"/>
      </a:accent6>
      <a:hlink>
        <a:srgbClr val="535659"/>
      </a:hlink>
      <a:folHlink>
        <a:srgbClr val="9799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ognizant Colors 2022">
      <a:dk1>
        <a:srgbClr val="000048"/>
      </a:dk1>
      <a:lt1>
        <a:srgbClr val="FFFFFF"/>
      </a:lt1>
      <a:dk2>
        <a:srgbClr val="000048"/>
      </a:dk2>
      <a:lt2>
        <a:srgbClr val="FFFFFF"/>
      </a:lt2>
      <a:accent1>
        <a:srgbClr val="2E308E"/>
      </a:accent1>
      <a:accent2>
        <a:srgbClr val="7373D8"/>
      </a:accent2>
      <a:accent3>
        <a:srgbClr val="2F78C4"/>
      </a:accent3>
      <a:accent4>
        <a:srgbClr val="92BBE6"/>
      </a:accent4>
      <a:accent5>
        <a:srgbClr val="06C7CC"/>
      </a:accent5>
      <a:accent6>
        <a:srgbClr val="26EFE9"/>
      </a:accent6>
      <a:hlink>
        <a:srgbClr val="535659"/>
      </a:hlink>
      <a:folHlink>
        <a:srgbClr val="9799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Cognizant Colors 2022">
      <a:dk1>
        <a:srgbClr val="000048"/>
      </a:dk1>
      <a:lt1>
        <a:srgbClr val="FFFFFF"/>
      </a:lt1>
      <a:dk2>
        <a:srgbClr val="000048"/>
      </a:dk2>
      <a:lt2>
        <a:srgbClr val="FFFFFF"/>
      </a:lt2>
      <a:accent1>
        <a:srgbClr val="2E308E"/>
      </a:accent1>
      <a:accent2>
        <a:srgbClr val="7373D8"/>
      </a:accent2>
      <a:accent3>
        <a:srgbClr val="2F78C4"/>
      </a:accent3>
      <a:accent4>
        <a:srgbClr val="92BBE6"/>
      </a:accent4>
      <a:accent5>
        <a:srgbClr val="06C7CC"/>
      </a:accent5>
      <a:accent6>
        <a:srgbClr val="26EFE9"/>
      </a:accent6>
      <a:hlink>
        <a:srgbClr val="535659"/>
      </a:hlink>
      <a:folHlink>
        <a:srgbClr val="9799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